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872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858C8-EDBA-032E-8186-BD2496F4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1829BE-0EC8-D89A-8010-F5E6C150F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5096D-6700-A1EB-DABB-6E37AF3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79E0E-F8D9-9F5A-50A9-FF1E3D0B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1FC05-7F66-937A-E5C9-D04C916D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52327-6198-DE44-D7F2-CF900355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989766-76AF-B948-7FED-891D3A660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96EE-CA67-CD68-6349-89DECB17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E394CD-4480-E505-52F5-F158780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42278-411E-2435-EE37-D6DD59E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72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230602-34A7-779B-4DB6-06F6659A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8D80C3-A6FE-32C7-5B94-F16765A9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5C0E8-A081-E77D-529B-746731B5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E5D4A-D6CD-D3EB-9869-9AB61C0A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80EB1B-4EBE-B235-2303-C7289929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2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50C61-E6A8-498B-84F4-DC39681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12C8A4-A59E-A7D5-AADB-586FBB7D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6E66A-3DD1-0070-05A9-CAEF59BC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189F8-7044-8422-9E30-CD81F05A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81300-9D4D-FEC9-DEB1-CC1F046F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0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0251C-E949-6E46-21D5-FAA9F7E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F05C3F-4F15-A32F-B8E8-E6675111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09794-51D3-4ABE-E2F6-0EB2C375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B45E2-37E8-1260-8B5C-2C6CC0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F24D7-9799-2DC0-A3CC-4CA3977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6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51241-46BD-2989-76F9-77AD1A9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5024F-D080-E926-642E-9A50EFD3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A5B4FC-31B8-D755-28FA-CB1205F2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003A99-F007-2AA4-6C08-EC5CA3D4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4214C6-BE10-641E-E288-4D85AA26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6F9AA-D5AB-E969-C55E-BC62D11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DA83-AA18-06C8-33D8-8C783080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916CD-FCCA-D497-9DF5-AAE84432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A47126-377F-AA53-07EB-6100C02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1656A4-895B-8A51-0FA4-ABAD79D68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30470E-A15B-D41F-1856-25ADF5CB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E21B8C-0A38-D92F-68D2-51E2BE0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0FBC2A-F74A-493A-B103-7E172FD8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2E9221-A80B-2D98-F60A-FD3E08F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23578-B917-07A7-6E1C-35AFBE37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62C5B0-D8F0-4325-249A-6B0DC754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126148-A84B-6ADE-3EC0-B99D1F16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7253EA-D503-D9B2-8A4C-60CB0AB8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0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B4D1CE-515B-F030-91AF-F094F35A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86677D-3CE5-A14B-0DAA-C7A4B497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10E66-840D-13EA-6351-BC6CE909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E9DC8-C1ED-BF2B-F0A5-B4D4D22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8D909-0E34-3762-DDAF-08CBD4A8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5644E6-EF46-980E-159A-C613E229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99ACD0-DAF5-BFAB-0F46-B9FCB8B4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3DB243-FB6E-047C-A550-2CEEAF36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0B930-66DD-4373-B232-F1D4BD30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CE95A-5088-0961-4624-D54E95A8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8731A7-ABED-7B48-4C1C-2179A43F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E485B-53F6-2915-6352-1CFECB16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8B015E-91B3-7E53-2135-CB87C4C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0C2C2-F709-D620-0C30-F2EEBB9B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142E2-4AB4-F4D4-F42E-BEDCCDAC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5A038E-18AD-DA36-98D8-D3259A18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77617F-0124-E085-5640-5377336F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95DE8-A7A2-82B4-0B6D-8B4316DB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87DB-2CFF-4885-B2E9-03E205733725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07BC9-F6B2-C38E-8011-F0B20800F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DEC20-2137-7321-6590-AA67E51B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DF0E-7A0F-46BD-8AFD-FF8418A43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3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3D0FF3-807B-99FC-A55F-F9E623F8A112}"/>
              </a:ext>
            </a:extLst>
          </p:cNvPr>
          <p:cNvSpPr/>
          <p:nvPr/>
        </p:nvSpPr>
        <p:spPr>
          <a:xfrm>
            <a:off x="7554339" y="2458720"/>
            <a:ext cx="2417701" cy="1259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A831D4B-30B8-2A2A-C5CB-F05FE829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43" y="3293036"/>
            <a:ext cx="745924" cy="41035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FC466F2-5235-688D-6E14-C9F6468D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75" y="4668520"/>
            <a:ext cx="649426" cy="4724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A9883A9-9B26-3515-2E37-A2A0A61FD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680" y="3173025"/>
            <a:ext cx="335675" cy="43765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844BDE-4805-7A36-E1DA-6A305530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153" y="3170480"/>
            <a:ext cx="365344" cy="43765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88BF054-C4AE-6887-CD5B-C6FCDAE0B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779" y="4329503"/>
            <a:ext cx="345061" cy="3390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9B7F268-F96C-A1F6-5BF6-9ACF2AAAB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9839" y="3160451"/>
            <a:ext cx="360861" cy="45771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8AC411-FBA2-9B87-2894-F19C6B4F62AA}"/>
              </a:ext>
            </a:extLst>
          </p:cNvPr>
          <p:cNvSpPr txBox="1"/>
          <p:nvPr/>
        </p:nvSpPr>
        <p:spPr>
          <a:xfrm>
            <a:off x="7786153" y="2298777"/>
            <a:ext cx="19832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ﾌｧｲﾙｻｰﾊﾞ</a:t>
            </a:r>
            <a:r>
              <a:rPr lang="en-US" altLang="ja-JP" sz="1600" dirty="0"/>
              <a:t>(</a:t>
            </a:r>
            <a:r>
              <a:rPr lang="ja-JP" altLang="en-US" sz="1600" dirty="0"/>
              <a:t>ﾕｰｻﾞ部門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5E7F01B-5B69-39F3-3146-3848658DD47C}"/>
              </a:ext>
            </a:extLst>
          </p:cNvPr>
          <p:cNvSpPr txBox="1"/>
          <p:nvPr/>
        </p:nvSpPr>
        <p:spPr>
          <a:xfrm>
            <a:off x="7703444" y="26581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ﾁｪｯｸ</a:t>
            </a:r>
            <a:endParaRPr lang="en-US" altLang="ja-JP" sz="1600" dirty="0"/>
          </a:p>
          <a:p>
            <a:r>
              <a:rPr lang="ja-JP" altLang="en-US" sz="1600" dirty="0"/>
              <a:t>ﾘｽﾄ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AFB866-1635-2B4F-2DE7-8246B4ED839A}"/>
              </a:ext>
            </a:extLst>
          </p:cNvPr>
          <p:cNvSpPr txBox="1"/>
          <p:nvPr/>
        </p:nvSpPr>
        <p:spPr>
          <a:xfrm>
            <a:off x="8355198" y="27082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仕様書</a:t>
            </a:r>
            <a:endParaRPr lang="en-US" altLang="ja-JP" sz="1600" dirty="0"/>
          </a:p>
          <a:p>
            <a:r>
              <a:rPr kumimoji="1" lang="ja-JP" altLang="en-US" sz="1600" dirty="0"/>
              <a:t>ﾃﾞｰﾀ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BCAF9B4-0B9E-5D68-F7F1-12530A333981}"/>
              </a:ext>
            </a:extLst>
          </p:cNvPr>
          <p:cNvSpPr txBox="1"/>
          <p:nvPr/>
        </p:nvSpPr>
        <p:spPr>
          <a:xfrm>
            <a:off x="9099998" y="28428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仕様書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5D3BD4-7D90-3955-1780-EA4A9A5BC3C5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6976105" y="3703387"/>
            <a:ext cx="588205" cy="62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573B5A-5534-8C20-98F0-CFEF12358EE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7564310" y="3608132"/>
            <a:ext cx="404515" cy="7213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DB9B42A-2F60-86D2-BB7A-2DD8336389EC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564310" y="3610677"/>
            <a:ext cx="1134208" cy="7188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D4608DD-8095-8557-9353-A9EBAE6AE6B9}"/>
              </a:ext>
            </a:extLst>
          </p:cNvPr>
          <p:cNvSpPr txBox="1"/>
          <p:nvPr/>
        </p:nvSpPr>
        <p:spPr>
          <a:xfrm>
            <a:off x="7098074" y="5140361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ﾕｰｻﾞ</a:t>
            </a:r>
            <a:r>
              <a:rPr kumimoji="1" lang="en-US" altLang="ja-JP" sz="1600" dirty="0"/>
              <a:t>PC</a:t>
            </a:r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検索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7CABCD-F6BB-3790-7FF1-88959F2EA756}"/>
              </a:ext>
            </a:extLst>
          </p:cNvPr>
          <p:cNvSpPr txBox="1"/>
          <p:nvPr/>
        </p:nvSpPr>
        <p:spPr>
          <a:xfrm>
            <a:off x="6617487" y="2778597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GPT</a:t>
            </a:r>
            <a:r>
              <a:rPr kumimoji="1" lang="ja-JP" altLang="en-US" sz="1600" dirty="0"/>
              <a:t>の</a:t>
            </a:r>
            <a:endParaRPr kumimoji="1" lang="en-US" altLang="ja-JP" sz="1600" dirty="0"/>
          </a:p>
          <a:p>
            <a:r>
              <a:rPr kumimoji="1" lang="en-US" altLang="ja-JP" sz="1600" dirty="0"/>
              <a:t>API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F893A0-5F87-E930-7F7A-1D2123144AA1}"/>
              </a:ext>
            </a:extLst>
          </p:cNvPr>
          <p:cNvSpPr txBox="1"/>
          <p:nvPr/>
        </p:nvSpPr>
        <p:spPr>
          <a:xfrm rot="2809317">
            <a:off x="6800314" y="383321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https</a:t>
            </a:r>
            <a:endParaRPr kumimoji="1" lang="en-US" altLang="ja-JP" sz="16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129BE19A-CBE9-6BA6-0489-E219647C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98" y="4668520"/>
            <a:ext cx="649426" cy="47244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EEC86-55CA-9BF8-204A-65B113097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202" y="4329503"/>
            <a:ext cx="345061" cy="339017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C0754B8-1B7D-D305-DC0B-63D5AA07F9F2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9450270" y="3618161"/>
            <a:ext cx="35463" cy="7113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8D1BD0E-6D8C-A7CD-FB0C-6CD280C3DB73}"/>
              </a:ext>
            </a:extLst>
          </p:cNvPr>
          <p:cNvCxnSpPr>
            <a:cxnSpLocks/>
            <a:stCxn id="45" idx="0"/>
            <a:endCxn id="16" idx="3"/>
          </p:cNvCxnSpPr>
          <p:nvPr/>
        </p:nvCxnSpPr>
        <p:spPr>
          <a:xfrm flipH="1" flipV="1">
            <a:off x="8866355" y="3391851"/>
            <a:ext cx="619378" cy="93765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47B59AA-05BE-97B8-DBEA-7DECD42CDAC4}"/>
              </a:ext>
            </a:extLst>
          </p:cNvPr>
          <p:cNvSpPr txBox="1"/>
          <p:nvPr/>
        </p:nvSpPr>
        <p:spPr>
          <a:xfrm>
            <a:off x="9064731" y="5146949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ﾕｰｻﾞ</a:t>
            </a:r>
            <a:r>
              <a:rPr kumimoji="1" lang="en-US" altLang="ja-JP" sz="1600" dirty="0"/>
              <a:t>PC</a:t>
            </a:r>
          </a:p>
          <a:p>
            <a:pPr algn="ctr"/>
            <a:r>
              <a:rPr kumimoji="1" lang="en-US" altLang="ja-JP" sz="1600" dirty="0"/>
              <a:t>(</a:t>
            </a:r>
            <a:r>
              <a:rPr kumimoji="1" lang="ja-JP" altLang="en-US" sz="1600" dirty="0"/>
              <a:t>ｴﾝﾍﾞﾃﾞｨﾝｸﾞ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031BA43-7CBD-5059-C0E0-92F9E4D8FEF2}"/>
              </a:ext>
            </a:extLst>
          </p:cNvPr>
          <p:cNvSpPr txBox="1"/>
          <p:nvPr/>
        </p:nvSpPr>
        <p:spPr>
          <a:xfrm>
            <a:off x="9013931" y="572513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安定するまでは</a:t>
            </a:r>
            <a:endParaRPr lang="en-US" altLang="ja-JP" sz="1600" dirty="0"/>
          </a:p>
          <a:p>
            <a:r>
              <a:rPr lang="ja-JP" altLang="en-US" sz="1600" dirty="0"/>
              <a:t>○○で行う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572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05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24</cp:revision>
  <dcterms:created xsi:type="dcterms:W3CDTF">2025-01-13T11:19:04Z</dcterms:created>
  <dcterms:modified xsi:type="dcterms:W3CDTF">2025-01-13T13:21:56Z</dcterms:modified>
</cp:coreProperties>
</file>