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4660"/>
  </p:normalViewPr>
  <p:slideViewPr>
    <p:cSldViewPr snapToGrid="0">
      <p:cViewPr>
        <p:scale>
          <a:sx n="75" d="100"/>
          <a:sy n="75" d="100"/>
        </p:scale>
        <p:origin x="15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52DB-27EA-43D1-889F-767C17D8CD4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4E44-0F17-4A3D-BE0E-4E0DFC13E9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6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44E44-0F17-4A3D-BE0E-4E0DFC13E9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1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5F144-ECC9-287E-5716-4F37C8727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A38227-2451-131A-5AAF-8C585785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33066-AAD3-7C5A-39B5-81BABEFC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EFC7E-CC79-79B0-9A42-598463A8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79808-80EB-1D45-A477-C522987A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8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C45F2-E3D2-BD96-A4D9-73FEBE7D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CA220E-B863-C4E9-3208-58429A6C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36BB5-0FD3-B77C-EAF9-889176C5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D9EC0-EE17-5A78-CE77-B6578A6B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E6E92-38CE-BAA0-0A4D-AE24C340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7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C0ADAC-7B0B-D124-DB53-2B95E419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E4AC86-F8C4-7269-E859-C5FB7901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340983-95B7-C12B-B0D9-F1B3BF91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69A6E-448B-8A04-D2E7-EC889DC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DB951-C0DE-0C60-E71F-1671560B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6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C812B-8ACC-1EFC-ADA6-848870A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2608A0-C8A7-8FDF-4183-1E61B90C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7894D-CA08-4C95-2F84-762F114C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1C2A4-4348-7008-A556-12FA6A36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AEFC60-8AC3-0AAE-0557-6C1150F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0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5BB15-809F-37E4-F7CA-0DCC31DD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1C27D-48D9-BC5F-4389-0ED5BE4A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AA39-B1A4-6D60-B869-B20F3BBE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F2F55E-F23F-F93A-2E25-52E6FC86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5F005-B6CB-C310-C32E-D6F9E1E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52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C81F9-E4B4-8AF2-9069-161DC92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895F7-1A98-FCA2-A9A7-57947FE97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C38D25-9555-8A65-231A-298365F2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FCB54-21D1-3852-10CE-26B82002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1A0A2-680F-D6A7-30D6-0D40E5A7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C9177E-28D6-0E16-B0DD-C4F4B85F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61BC-FD60-D939-E78A-EB8EC1B5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0027FC-1C96-4939-02D3-482F4449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9A19D1-A2CA-421C-1ACE-9A01CC3BB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809785-15B4-F238-41AE-B7B710CB1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9890D-AD77-E3AE-2B7D-A6395E81E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700082-A008-A46D-3356-C76A4EB2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F2105A-FAC9-95D4-546D-88B55BC4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E4684F-A878-60F9-1B3A-01C23883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2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E31C3-9F7B-303F-A917-4B978141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E1C40D-A268-7494-F908-8647F73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513516-B476-619E-9C39-4A79A442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F125F-3245-D368-43C7-0D0AC9D6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CC8FA7-BAD5-25FD-5228-732B3D5B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BA8348-6781-2394-F9CC-8C0590E0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51E89-F6B7-CB80-B05A-AF0CC53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E2B5E-76FF-4236-9D8D-61DEFE05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1690C5-2568-521B-545E-49CD776D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AC3ECB-4C2D-2052-3A90-7234C8D6A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3BE671-6FFC-3550-C2D3-2D371E0E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7747ED-1C31-3DC9-EDC7-7C6C4C5E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D5355D-526A-36DC-BBC1-FEEDE7A9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4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0C7BF-6762-C41B-2AB2-9587DA91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C55753-67C5-E040-A139-3C7A9379D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D089D-EF20-B0A6-56A0-CE0F6027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11BCE2-7482-AFAF-D31B-0EEC718F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855544-6FBF-274F-B669-1D1A372B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E7E33-6FF7-3984-D786-39FADABA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F6F064-5551-3795-398E-49CF35D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216191-3BBE-CDC6-3C81-776E9773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326879-C07E-62E6-093A-BF52575DD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E199-C767-4B1B-A575-2E866CFA5A0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22EBD-6F33-A120-CE27-0D120150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BFC18-EF01-9ED0-323F-42EE64D7F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7A9E-A963-46CE-8ED5-101304F61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18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3C3F40-E2C2-7AE6-822F-6963DB7AC459}"/>
              </a:ext>
            </a:extLst>
          </p:cNvPr>
          <p:cNvSpPr txBox="1"/>
          <p:nvPr/>
        </p:nvSpPr>
        <p:spPr>
          <a:xfrm>
            <a:off x="1449352" y="2198122"/>
            <a:ext cx="9910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の利用を促進するため、拠点システムから利用可能な</a:t>
            </a: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を整備したい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＊＊＊で開発された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のうち可能なものは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でのご提供を希望。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次ページ以降に想定３パターンを記載。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拠点固有の要件で必要なものは拠点で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  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要件整理中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2000"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46F90-2440-9A41-69DA-867B189DC6D9}"/>
              </a:ext>
            </a:extLst>
          </p:cNvPr>
          <p:cNvSpPr txBox="1"/>
          <p:nvPr/>
        </p:nvSpPr>
        <p:spPr>
          <a:xfrm>
            <a:off x="4353785" y="148833"/>
            <a:ext cx="31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2000"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ご相談内容</a:t>
            </a:r>
          </a:p>
        </p:txBody>
      </p:sp>
    </p:spTree>
    <p:extLst>
      <p:ext uri="{BB962C8B-B14F-4D97-AF65-F5344CB8AC3E}">
        <p14:creationId xmlns:p14="http://schemas.microsoft.com/office/powerpoint/2010/main" val="58369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25CE260-3183-12A1-8DDC-FABC74D1BA26}"/>
              </a:ext>
            </a:extLst>
          </p:cNvPr>
          <p:cNvSpPr/>
          <p:nvPr/>
        </p:nvSpPr>
        <p:spPr>
          <a:xfrm>
            <a:off x="9011710" y="1394149"/>
            <a:ext cx="2872662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275668-F6D4-9C30-9B4B-D55BA7C7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17" y="1688402"/>
            <a:ext cx="355373" cy="4762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E0D5E-CFC6-55DB-6B8F-B94000DF2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702" y="1682113"/>
            <a:ext cx="481802" cy="4888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DB99502-88BC-804E-A817-14F2CF677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3227" y="2183225"/>
            <a:ext cx="448449" cy="54357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B0EB018-2155-247A-631F-2C55E5A9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13" y="2808000"/>
            <a:ext cx="355373" cy="476273"/>
          </a:xfrm>
          <a:prstGeom prst="rect">
            <a:avLst/>
          </a:prstGeom>
        </p:spPr>
      </p:pic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7CD6A90-4DB6-EF98-4217-078C3D768091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10079504" y="1926540"/>
            <a:ext cx="887948" cy="25668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DAEA6E2-8954-5097-092A-191A1391D3D4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0443413" y="2532864"/>
            <a:ext cx="330105" cy="71797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7B94771-E087-B396-8745-C7DA989FBA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940190" y="1926539"/>
            <a:ext cx="16575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4AE67C-67B3-D972-9423-C3DE4EB18EC4}"/>
              </a:ext>
            </a:extLst>
          </p:cNvPr>
          <p:cNvCxnSpPr>
            <a:cxnSpLocks/>
          </p:cNvCxnSpPr>
          <p:nvPr/>
        </p:nvCxnSpPr>
        <p:spPr>
          <a:xfrm flipH="1">
            <a:off x="8178391" y="3142902"/>
            <a:ext cx="140220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855B91E-F418-6EB6-40ED-E9DC1D06673D}"/>
              </a:ext>
            </a:extLst>
          </p:cNvPr>
          <p:cNvCxnSpPr>
            <a:cxnSpLocks/>
          </p:cNvCxnSpPr>
          <p:nvPr/>
        </p:nvCxnSpPr>
        <p:spPr>
          <a:xfrm>
            <a:off x="8178391" y="2934247"/>
            <a:ext cx="140220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1D1B8D-07AC-4C6C-1AD0-AE25F8201ECD}"/>
              </a:ext>
            </a:extLst>
          </p:cNvPr>
          <p:cNvSpPr txBox="1"/>
          <p:nvPr/>
        </p:nvSpPr>
        <p:spPr>
          <a:xfrm>
            <a:off x="8485781" y="2647111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83F972-F643-A58C-0599-1960FD5C5E84}"/>
              </a:ext>
            </a:extLst>
          </p:cNvPr>
          <p:cNvSpPr txBox="1"/>
          <p:nvPr/>
        </p:nvSpPr>
        <p:spPr>
          <a:xfrm>
            <a:off x="8530609" y="3114996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2491857-F7AE-A18C-FF98-A09363D1D7EC}"/>
              </a:ext>
            </a:extLst>
          </p:cNvPr>
          <p:cNvSpPr txBox="1"/>
          <p:nvPr/>
        </p:nvSpPr>
        <p:spPr>
          <a:xfrm>
            <a:off x="10266585" y="1634829"/>
            <a:ext cx="192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取込み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A7DE82D-2CC9-3B2B-19B4-830D227B5424}"/>
              </a:ext>
            </a:extLst>
          </p:cNvPr>
          <p:cNvSpPr txBox="1"/>
          <p:nvPr/>
        </p:nvSpPr>
        <p:spPr>
          <a:xfrm>
            <a:off x="10914987" y="2686321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675FFDC-23FA-0C31-30F9-11D34BB432EF}"/>
              </a:ext>
            </a:extLst>
          </p:cNvPr>
          <p:cNvSpPr/>
          <p:nvPr/>
        </p:nvSpPr>
        <p:spPr>
          <a:xfrm>
            <a:off x="5679364" y="1394149"/>
            <a:ext cx="2872661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D9C21DD-1A45-D7E4-662E-EDDF13AFCEF4}"/>
              </a:ext>
            </a:extLst>
          </p:cNvPr>
          <p:cNvSpPr txBox="1"/>
          <p:nvPr/>
        </p:nvSpPr>
        <p:spPr>
          <a:xfrm>
            <a:off x="8007838" y="1548608"/>
            <a:ext cx="14112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ファイル登録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3E00941-3C54-64F1-85A0-D54FC5B5FC5E}"/>
              </a:ext>
            </a:extLst>
          </p:cNvPr>
          <p:cNvSpPr txBox="1"/>
          <p:nvPr/>
        </p:nvSpPr>
        <p:spPr>
          <a:xfrm>
            <a:off x="6657689" y="1192216"/>
            <a:ext cx="937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D71FB39-E18F-0E0A-6843-89B054C31640}"/>
              </a:ext>
            </a:extLst>
          </p:cNvPr>
          <p:cNvSpPr txBox="1"/>
          <p:nvPr/>
        </p:nvSpPr>
        <p:spPr>
          <a:xfrm>
            <a:off x="9872339" y="1198017"/>
            <a:ext cx="13193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B207F3FD-68F4-8828-FC1A-9EE469236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53" y="1614003"/>
            <a:ext cx="610798" cy="625069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4AC71B4-9F4B-0606-08B2-B7BB08522D1F}"/>
              </a:ext>
            </a:extLst>
          </p:cNvPr>
          <p:cNvCxnSpPr>
            <a:cxnSpLocks/>
            <a:stCxn id="46" idx="3"/>
            <a:endCxn id="5" idx="1"/>
          </p:cNvCxnSpPr>
          <p:nvPr/>
        </p:nvCxnSpPr>
        <p:spPr>
          <a:xfrm>
            <a:off x="6811551" y="1926538"/>
            <a:ext cx="77326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382DAEC-2CF0-A093-7665-C2B49DEEF33E}"/>
              </a:ext>
            </a:extLst>
          </p:cNvPr>
          <p:cNvSpPr txBox="1"/>
          <p:nvPr/>
        </p:nvSpPr>
        <p:spPr>
          <a:xfrm>
            <a:off x="6043037" y="2165900"/>
            <a:ext cx="120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ﾌｧｲﾙｻｰﾊﾞ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70608BD-2380-DDAE-CAE6-88C662D2178E}"/>
              </a:ext>
            </a:extLst>
          </p:cNvPr>
          <p:cNvSpPr txBox="1"/>
          <p:nvPr/>
        </p:nvSpPr>
        <p:spPr>
          <a:xfrm>
            <a:off x="185997" y="1314079"/>
            <a:ext cx="466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kumimoji="1"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の方式</a:t>
            </a:r>
            <a:endParaRPr kumimoji="1"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予め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にﾌｧｲﾙを登録しベクトル化。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画面にて検索する形式。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C967468-C857-9399-484E-4DD03A293B08}"/>
              </a:ext>
            </a:extLst>
          </p:cNvPr>
          <p:cNvSpPr txBox="1"/>
          <p:nvPr/>
        </p:nvSpPr>
        <p:spPr>
          <a:xfrm>
            <a:off x="9744120" y="3231757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0E4B9FA-4AA8-DCAB-E098-59EBC6D09CC7}"/>
              </a:ext>
            </a:extLst>
          </p:cNvPr>
          <p:cNvSpPr/>
          <p:nvPr/>
        </p:nvSpPr>
        <p:spPr>
          <a:xfrm>
            <a:off x="9059607" y="4238562"/>
            <a:ext cx="2872662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D97B6588-0607-F645-71D3-0D943CD4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14" y="4532815"/>
            <a:ext cx="355373" cy="476273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DBEB061E-6A0A-D495-5DBB-7B29547D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599" y="4526526"/>
            <a:ext cx="481802" cy="488853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E9C51F43-F883-D38D-529A-609A5A0F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124" y="5027638"/>
            <a:ext cx="448449" cy="543574"/>
          </a:xfrm>
          <a:prstGeom prst="rect">
            <a:avLst/>
          </a:prstGeom>
        </p:spPr>
      </p:pic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05D6FFCC-9194-BBBC-D827-67858EA0ED3D}"/>
              </a:ext>
            </a:extLst>
          </p:cNvPr>
          <p:cNvCxnSpPr>
            <a:stCxn id="90" idx="3"/>
            <a:endCxn id="91" idx="0"/>
          </p:cNvCxnSpPr>
          <p:nvPr/>
        </p:nvCxnSpPr>
        <p:spPr>
          <a:xfrm>
            <a:off x="10127401" y="4770953"/>
            <a:ext cx="887948" cy="256685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F28F41C1-9D41-F360-9AB3-0A8C3ED783C3}"/>
              </a:ext>
            </a:extLst>
          </p:cNvPr>
          <p:cNvCxnSpPr>
            <a:cxnSpLocks/>
            <a:stCxn id="91" idx="2"/>
            <a:endCxn id="116" idx="3"/>
          </p:cNvCxnSpPr>
          <p:nvPr/>
        </p:nvCxnSpPr>
        <p:spPr>
          <a:xfrm rot="5400000">
            <a:off x="10494541" y="5314436"/>
            <a:ext cx="264032" cy="777584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F0BBCCDE-D451-BDEF-DEDF-0448744E4EC4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>
            <a:off x="7988087" y="4770952"/>
            <a:ext cx="1657512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ACC9580-7F7A-1853-909D-17CE6631B544}"/>
              </a:ext>
            </a:extLst>
          </p:cNvPr>
          <p:cNvSpPr txBox="1"/>
          <p:nvPr/>
        </p:nvSpPr>
        <p:spPr>
          <a:xfrm>
            <a:off x="10314482" y="4479242"/>
            <a:ext cx="1925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取込み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5F50102-4C60-4BE8-ADDF-4F208572A20D}"/>
              </a:ext>
            </a:extLst>
          </p:cNvPr>
          <p:cNvSpPr txBox="1"/>
          <p:nvPr/>
        </p:nvSpPr>
        <p:spPr>
          <a:xfrm>
            <a:off x="10962884" y="5530734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9E98942-3E5C-55F4-CCB5-88E6F49FC146}"/>
              </a:ext>
            </a:extLst>
          </p:cNvPr>
          <p:cNvSpPr/>
          <p:nvPr/>
        </p:nvSpPr>
        <p:spPr>
          <a:xfrm>
            <a:off x="5727261" y="4238562"/>
            <a:ext cx="2872661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FC28472-FCDB-E901-3AA6-996E59B75CD9}"/>
              </a:ext>
            </a:extLst>
          </p:cNvPr>
          <p:cNvSpPr txBox="1"/>
          <p:nvPr/>
        </p:nvSpPr>
        <p:spPr>
          <a:xfrm>
            <a:off x="8190291" y="4399517"/>
            <a:ext cx="1253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ファイル登録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42DF71-894D-60D8-46BF-28F76D94A0B4}"/>
              </a:ext>
            </a:extLst>
          </p:cNvPr>
          <p:cNvSpPr txBox="1"/>
          <p:nvPr/>
        </p:nvSpPr>
        <p:spPr>
          <a:xfrm>
            <a:off x="6705586" y="4036629"/>
            <a:ext cx="937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56BDECED-6BDB-6629-F7F5-B40835BFA7DB}"/>
              </a:ext>
            </a:extLst>
          </p:cNvPr>
          <p:cNvSpPr txBox="1"/>
          <p:nvPr/>
        </p:nvSpPr>
        <p:spPr>
          <a:xfrm>
            <a:off x="9920236" y="4042430"/>
            <a:ext cx="13193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B1CF26EC-4952-BDED-C64A-7B3F840BA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650" y="4458416"/>
            <a:ext cx="610798" cy="625069"/>
          </a:xfrm>
          <a:prstGeom prst="rect">
            <a:avLst/>
          </a:prstGeom>
        </p:spPr>
      </p:pic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05653D7-9D5E-2827-340C-BC7928AB81C1}"/>
              </a:ext>
            </a:extLst>
          </p:cNvPr>
          <p:cNvCxnSpPr>
            <a:cxnSpLocks/>
            <a:stCxn id="106" idx="3"/>
            <a:endCxn id="89" idx="1"/>
          </p:cNvCxnSpPr>
          <p:nvPr/>
        </p:nvCxnSpPr>
        <p:spPr>
          <a:xfrm>
            <a:off x="6859448" y="4770951"/>
            <a:ext cx="77326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F84C3E-0380-7FF0-6A1F-1C58D0CA7EBC}"/>
              </a:ext>
            </a:extLst>
          </p:cNvPr>
          <p:cNvSpPr txBox="1"/>
          <p:nvPr/>
        </p:nvSpPr>
        <p:spPr>
          <a:xfrm>
            <a:off x="6090934" y="5010313"/>
            <a:ext cx="120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ﾌｧｲﾙｻｰﾊﾞ</a:t>
            </a:r>
          </a:p>
        </p:txBody>
      </p:sp>
      <p:pic>
        <p:nvPicPr>
          <p:cNvPr id="111" name="図 110">
            <a:extLst>
              <a:ext uri="{FF2B5EF4-FFF2-40B4-BE49-F238E27FC236}">
                <a16:creationId xmlns:a16="http://schemas.microsoft.com/office/drawing/2014/main" id="{F8D3FE34-0D84-F1FC-0F2F-FFC25426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56" y="5621019"/>
            <a:ext cx="355373" cy="476273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A533AFE-354B-D836-0609-F5B3AF970959}"/>
              </a:ext>
            </a:extLst>
          </p:cNvPr>
          <p:cNvCxnSpPr>
            <a:cxnSpLocks/>
          </p:cNvCxnSpPr>
          <p:nvPr/>
        </p:nvCxnSpPr>
        <p:spPr>
          <a:xfrm flipH="1">
            <a:off x="8459894" y="5971783"/>
            <a:ext cx="10499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018FB9D7-1A87-9E49-A155-3A1FE433A296}"/>
              </a:ext>
            </a:extLst>
          </p:cNvPr>
          <p:cNvCxnSpPr>
            <a:cxnSpLocks/>
          </p:cNvCxnSpPr>
          <p:nvPr/>
        </p:nvCxnSpPr>
        <p:spPr>
          <a:xfrm>
            <a:off x="8481310" y="5763128"/>
            <a:ext cx="1028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E5FD06C6-1122-FE22-5820-DFDB6C27A2C0}"/>
              </a:ext>
            </a:extLst>
          </p:cNvPr>
          <p:cNvSpPr txBox="1"/>
          <p:nvPr/>
        </p:nvSpPr>
        <p:spPr>
          <a:xfrm>
            <a:off x="8666260" y="5480019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69B0ED5-10AF-D765-22A2-F0C1B1F89140}"/>
              </a:ext>
            </a:extLst>
          </p:cNvPr>
          <p:cNvSpPr txBox="1"/>
          <p:nvPr/>
        </p:nvSpPr>
        <p:spPr>
          <a:xfrm>
            <a:off x="8704741" y="5928015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3DB05F77-19DA-30DE-105A-79B20D57D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0809" y="5498605"/>
            <a:ext cx="676956" cy="673278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63FF6EEF-3121-2C0A-7461-DA3E0F5262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2902" y="5615105"/>
            <a:ext cx="627081" cy="515195"/>
          </a:xfrm>
          <a:prstGeom prst="rect">
            <a:avLst/>
          </a:prstGeom>
        </p:spPr>
      </p:pic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8007E790-78F8-D987-82DA-49CA49E41E95}"/>
              </a:ext>
            </a:extLst>
          </p:cNvPr>
          <p:cNvSpPr txBox="1"/>
          <p:nvPr/>
        </p:nvSpPr>
        <p:spPr>
          <a:xfrm>
            <a:off x="7059686" y="5934753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0B0B561-0850-C2B9-456C-BCDF88FAD969}"/>
              </a:ext>
            </a:extLst>
          </p:cNvPr>
          <p:cNvSpPr txBox="1"/>
          <p:nvPr/>
        </p:nvSpPr>
        <p:spPr>
          <a:xfrm>
            <a:off x="7037812" y="5440107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8E44880-0810-BEA4-8C90-6599EBEB316F}"/>
              </a:ext>
            </a:extLst>
          </p:cNvPr>
          <p:cNvCxnSpPr>
            <a:cxnSpLocks/>
          </p:cNvCxnSpPr>
          <p:nvPr/>
        </p:nvCxnSpPr>
        <p:spPr>
          <a:xfrm>
            <a:off x="6784333" y="5744513"/>
            <a:ext cx="1028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55001227-62E0-0B44-2289-3639E5F31076}"/>
              </a:ext>
            </a:extLst>
          </p:cNvPr>
          <p:cNvCxnSpPr>
            <a:cxnSpLocks/>
          </p:cNvCxnSpPr>
          <p:nvPr/>
        </p:nvCxnSpPr>
        <p:spPr>
          <a:xfrm flipH="1">
            <a:off x="6740836" y="5962149"/>
            <a:ext cx="10499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54BBE40-2EF3-7913-E7C3-E9D2A270FA35}"/>
              </a:ext>
            </a:extLst>
          </p:cNvPr>
          <p:cNvSpPr txBox="1"/>
          <p:nvPr/>
        </p:nvSpPr>
        <p:spPr>
          <a:xfrm>
            <a:off x="7641663" y="6064535"/>
            <a:ext cx="111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ｼｽﾃﾑ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05DCEF6-63DA-B8A2-08A1-4A932CD66E6C}"/>
              </a:ext>
            </a:extLst>
          </p:cNvPr>
          <p:cNvSpPr txBox="1"/>
          <p:nvPr/>
        </p:nvSpPr>
        <p:spPr>
          <a:xfrm>
            <a:off x="9560809" y="6092029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M-API</a:t>
            </a:r>
            <a:endParaRPr kumimoji="1" lang="ja-JP" altLang="en-US" sz="16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3F6BA7B-D63B-3D0D-F01A-5E336D544B88}"/>
              </a:ext>
            </a:extLst>
          </p:cNvPr>
          <p:cNvSpPr txBox="1"/>
          <p:nvPr/>
        </p:nvSpPr>
        <p:spPr>
          <a:xfrm>
            <a:off x="185997" y="4240941"/>
            <a:ext cx="5407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パターン１：</a:t>
            </a:r>
            <a:endParaRPr lang="en-US" altLang="ja-JP" b="1" u="sng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拠点システムの中で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が利用可能とする形。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既存システム内で全文検索と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RAG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検索を併用でき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活用を促進。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（標準類検索システムなどを想定） 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2C001665-65EA-994E-9915-525119C756ED}"/>
              </a:ext>
            </a:extLst>
          </p:cNvPr>
          <p:cNvSpPr txBox="1"/>
          <p:nvPr/>
        </p:nvSpPr>
        <p:spPr>
          <a:xfrm>
            <a:off x="4396250" y="107213"/>
            <a:ext cx="31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2000"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想定パターン</a:t>
            </a:r>
          </a:p>
        </p:txBody>
      </p:sp>
    </p:spTree>
    <p:extLst>
      <p:ext uri="{BB962C8B-B14F-4D97-AF65-F5344CB8AC3E}">
        <p14:creationId xmlns:p14="http://schemas.microsoft.com/office/powerpoint/2010/main" val="18316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81C6A2-9823-A2DB-5760-A5D9ADFA93DA}"/>
              </a:ext>
            </a:extLst>
          </p:cNvPr>
          <p:cNvSpPr/>
          <p:nvPr/>
        </p:nvSpPr>
        <p:spPr>
          <a:xfrm>
            <a:off x="9791240" y="1425068"/>
            <a:ext cx="2152608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F847CB5-6497-6F2F-F56B-B44A56E2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824" y="2847307"/>
            <a:ext cx="355373" cy="476273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606BB6-3E44-C1F8-12CD-CEFB93A4FD7F}"/>
              </a:ext>
            </a:extLst>
          </p:cNvPr>
          <p:cNvCxnSpPr>
            <a:cxnSpLocks/>
          </p:cNvCxnSpPr>
          <p:nvPr/>
        </p:nvCxnSpPr>
        <p:spPr>
          <a:xfrm flipH="1">
            <a:off x="8957921" y="3173821"/>
            <a:ext cx="140220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B4962F-4926-72E9-BCE0-BF81E8CA7DD6}"/>
              </a:ext>
            </a:extLst>
          </p:cNvPr>
          <p:cNvCxnSpPr>
            <a:cxnSpLocks/>
          </p:cNvCxnSpPr>
          <p:nvPr/>
        </p:nvCxnSpPr>
        <p:spPr>
          <a:xfrm>
            <a:off x="8957921" y="2965166"/>
            <a:ext cx="1402203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D0594F-36B0-2D69-A2C1-C164CCC00946}"/>
              </a:ext>
            </a:extLst>
          </p:cNvPr>
          <p:cNvSpPr txBox="1"/>
          <p:nvPr/>
        </p:nvSpPr>
        <p:spPr>
          <a:xfrm>
            <a:off x="9136602" y="3156682"/>
            <a:ext cx="114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処理結果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FAF2857-DC71-7DF6-EAAE-72BCAEA18DAC}"/>
              </a:ext>
            </a:extLst>
          </p:cNvPr>
          <p:cNvSpPr/>
          <p:nvPr/>
        </p:nvSpPr>
        <p:spPr>
          <a:xfrm>
            <a:off x="5738840" y="1425068"/>
            <a:ext cx="3592716" cy="22405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AB8E04-20DA-7B61-053A-010955973A1E}"/>
              </a:ext>
            </a:extLst>
          </p:cNvPr>
          <p:cNvSpPr txBox="1"/>
          <p:nvPr/>
        </p:nvSpPr>
        <p:spPr>
          <a:xfrm>
            <a:off x="6947349" y="1220682"/>
            <a:ext cx="937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3A98A8-2745-AFAA-EE21-B28C551462BE}"/>
              </a:ext>
            </a:extLst>
          </p:cNvPr>
          <p:cNvSpPr txBox="1"/>
          <p:nvPr/>
        </p:nvSpPr>
        <p:spPr>
          <a:xfrm>
            <a:off x="10199001" y="1255791"/>
            <a:ext cx="13193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F770CBC-82AF-51D1-12B4-70687EEB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757" y="1678697"/>
            <a:ext cx="610798" cy="625069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5A234B-7637-FC7A-2B88-C07449CCAAD2}"/>
              </a:ext>
            </a:extLst>
          </p:cNvPr>
          <p:cNvSpPr txBox="1"/>
          <p:nvPr/>
        </p:nvSpPr>
        <p:spPr>
          <a:xfrm>
            <a:off x="7481908" y="1663327"/>
            <a:ext cx="120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ﾌｧｲﾙｻｰﾊﾞ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C5C0B33-CD14-D919-4258-73B80206E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456" y="2810764"/>
            <a:ext cx="627081" cy="5151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F2F3CA5-1AD2-250F-DF4E-9554882B6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015" y="2678030"/>
            <a:ext cx="676956" cy="673278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1D0085-3495-9F35-564C-9FF96D22EDEF}"/>
              </a:ext>
            </a:extLst>
          </p:cNvPr>
          <p:cNvCxnSpPr>
            <a:cxnSpLocks/>
          </p:cNvCxnSpPr>
          <p:nvPr/>
        </p:nvCxnSpPr>
        <p:spPr>
          <a:xfrm>
            <a:off x="6844197" y="2954716"/>
            <a:ext cx="139540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B4D9E51-9E4E-072B-3417-E1F361FF6F76}"/>
              </a:ext>
            </a:extLst>
          </p:cNvPr>
          <p:cNvCxnSpPr>
            <a:cxnSpLocks/>
          </p:cNvCxnSpPr>
          <p:nvPr/>
        </p:nvCxnSpPr>
        <p:spPr>
          <a:xfrm flipH="1">
            <a:off x="6844197" y="3173821"/>
            <a:ext cx="138725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3E4C53C-D8A9-0B48-DB75-4BD29A58B0B2}"/>
              </a:ext>
            </a:extLst>
          </p:cNvPr>
          <p:cNvSpPr txBox="1"/>
          <p:nvPr/>
        </p:nvSpPr>
        <p:spPr>
          <a:xfrm>
            <a:off x="8038204" y="3262676"/>
            <a:ext cx="111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ja-JP" altLang="en-US" sz="1600">
                <a:latin typeface="Meiryo UI" panose="020B0604030504040204" pitchFamily="50" charset="-128"/>
                <a:ea typeface="Meiryo UI" panose="020B0604030504040204" pitchFamily="50" charset="-128"/>
              </a:rPr>
              <a:t>ｼ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ｽﾃﾑ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30674D7-C4D9-BC5D-3E69-A46FFA947D91}"/>
              </a:ext>
            </a:extLst>
          </p:cNvPr>
          <p:cNvCxnSpPr>
            <a:cxnSpLocks/>
          </p:cNvCxnSpPr>
          <p:nvPr/>
        </p:nvCxnSpPr>
        <p:spPr>
          <a:xfrm>
            <a:off x="8665174" y="2305736"/>
            <a:ext cx="1" cy="5281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91652D9-10ED-CF4B-D3E5-08CE6F1146E3}"/>
              </a:ext>
            </a:extLst>
          </p:cNvPr>
          <p:cNvCxnSpPr>
            <a:cxnSpLocks/>
          </p:cNvCxnSpPr>
          <p:nvPr/>
        </p:nvCxnSpPr>
        <p:spPr>
          <a:xfrm flipV="1">
            <a:off x="8440462" y="2305736"/>
            <a:ext cx="0" cy="50502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A30EBD-8E8C-87F1-00A1-F7F7F3E45184}"/>
              </a:ext>
            </a:extLst>
          </p:cNvPr>
          <p:cNvSpPr txBox="1"/>
          <p:nvPr/>
        </p:nvSpPr>
        <p:spPr>
          <a:xfrm>
            <a:off x="7884648" y="2368119"/>
            <a:ext cx="73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A2B0A-4BE2-1231-B9F4-F0CC89A3EAD8}"/>
              </a:ext>
            </a:extLst>
          </p:cNvPr>
          <p:cNvSpPr txBox="1"/>
          <p:nvPr/>
        </p:nvSpPr>
        <p:spPr>
          <a:xfrm>
            <a:off x="8628023" y="2373466"/>
            <a:ext cx="73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4C29BF-C80C-C11C-F117-6E51452B62B0}"/>
              </a:ext>
            </a:extLst>
          </p:cNvPr>
          <p:cNvSpPr txBox="1"/>
          <p:nvPr/>
        </p:nvSpPr>
        <p:spPr>
          <a:xfrm>
            <a:off x="6982703" y="3135428"/>
            <a:ext cx="1149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処理結果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0B838DC4-9EB9-9ACC-311C-C97E843376B9}"/>
              </a:ext>
            </a:extLst>
          </p:cNvPr>
          <p:cNvSpPr/>
          <p:nvPr/>
        </p:nvSpPr>
        <p:spPr>
          <a:xfrm>
            <a:off x="5846606" y="2081020"/>
            <a:ext cx="1722777" cy="625069"/>
          </a:xfrm>
          <a:prstGeom prst="wedgeRectCallout">
            <a:avLst>
              <a:gd name="adj1" fmla="val -6578"/>
              <a:gd name="adj2" fmla="val 7754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図面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から仕様を抽出して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30347-EB67-4B65-4470-385124497B7F}"/>
              </a:ext>
            </a:extLst>
          </p:cNvPr>
          <p:cNvSpPr txBox="1"/>
          <p:nvPr/>
        </p:nvSpPr>
        <p:spPr>
          <a:xfrm>
            <a:off x="9132992" y="2694415"/>
            <a:ext cx="1134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ﾌｧｲﾙ送付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9E3E93FF-79BB-2B53-1D20-6797B5066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4038" y="2706089"/>
            <a:ext cx="641231" cy="641231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2726B072-8072-C5D8-0430-F95CBC318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0604" y="5167600"/>
            <a:ext cx="448449" cy="54357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034794E8-C99C-D92C-24FC-0D84CF29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48" y="5776513"/>
            <a:ext cx="355373" cy="476273"/>
          </a:xfrm>
          <a:prstGeom prst="rect">
            <a:avLst/>
          </a:prstGeom>
        </p:spPr>
      </p:pic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51FAACD9-B8C2-8AC0-331E-0007332ECA69}"/>
              </a:ext>
            </a:extLst>
          </p:cNvPr>
          <p:cNvCxnSpPr>
            <a:cxnSpLocks/>
            <a:stCxn id="64" idx="3"/>
            <a:endCxn id="50" idx="0"/>
          </p:cNvCxnSpPr>
          <p:nvPr/>
        </p:nvCxnSpPr>
        <p:spPr>
          <a:xfrm>
            <a:off x="10003313" y="4924561"/>
            <a:ext cx="1031516" cy="243039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D7DE463F-4842-605B-B7AC-FC7B51827B1F}"/>
              </a:ext>
            </a:extLst>
          </p:cNvPr>
          <p:cNvCxnSpPr>
            <a:cxnSpLocks/>
            <a:stCxn id="50" idx="2"/>
            <a:endCxn id="65" idx="3"/>
          </p:cNvCxnSpPr>
          <p:nvPr/>
        </p:nvCxnSpPr>
        <p:spPr>
          <a:xfrm rot="5400000">
            <a:off x="10565561" y="5521470"/>
            <a:ext cx="279564" cy="658972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FED74C1-FC4F-9386-32CF-C70BB71A0FEB}"/>
              </a:ext>
            </a:extLst>
          </p:cNvPr>
          <p:cNvCxnSpPr>
            <a:cxnSpLocks/>
          </p:cNvCxnSpPr>
          <p:nvPr/>
        </p:nvCxnSpPr>
        <p:spPr>
          <a:xfrm flipH="1">
            <a:off x="8597986" y="6127277"/>
            <a:ext cx="10499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FE7D0B0-B579-98A3-9EBA-9C22D49FBF2E}"/>
              </a:ext>
            </a:extLst>
          </p:cNvPr>
          <p:cNvCxnSpPr>
            <a:cxnSpLocks/>
          </p:cNvCxnSpPr>
          <p:nvPr/>
        </p:nvCxnSpPr>
        <p:spPr>
          <a:xfrm>
            <a:off x="8619402" y="5918622"/>
            <a:ext cx="1028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4E1E3A1-A17F-BFC6-2F5A-9F949E23F6B0}"/>
              </a:ext>
            </a:extLst>
          </p:cNvPr>
          <p:cNvSpPr txBox="1"/>
          <p:nvPr/>
        </p:nvSpPr>
        <p:spPr>
          <a:xfrm>
            <a:off x="8804352" y="5635513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18639B6-C6C5-39BF-BE4C-8D013E22C25E}"/>
              </a:ext>
            </a:extLst>
          </p:cNvPr>
          <p:cNvSpPr txBox="1"/>
          <p:nvPr/>
        </p:nvSpPr>
        <p:spPr>
          <a:xfrm>
            <a:off x="8842833" y="6083509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6970F06-A877-CC25-4970-10C3052CE755}"/>
              </a:ext>
            </a:extLst>
          </p:cNvPr>
          <p:cNvSpPr txBox="1"/>
          <p:nvPr/>
        </p:nvSpPr>
        <p:spPr>
          <a:xfrm>
            <a:off x="10028151" y="4631232"/>
            <a:ext cx="138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ベクトル化</a:t>
            </a:r>
            <a:endParaRPr kumimoji="1" lang="ja-JP" altLang="en-US" sz="16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27BE8F-6C0B-00CD-3862-1BBFBEF1EB3E}"/>
              </a:ext>
            </a:extLst>
          </p:cNvPr>
          <p:cNvSpPr txBox="1"/>
          <p:nvPr/>
        </p:nvSpPr>
        <p:spPr>
          <a:xfrm>
            <a:off x="10982364" y="5670696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1B5958F-0F69-89A6-1A0F-15C68661FFEF}"/>
              </a:ext>
            </a:extLst>
          </p:cNvPr>
          <p:cNvSpPr/>
          <p:nvPr/>
        </p:nvSpPr>
        <p:spPr>
          <a:xfrm>
            <a:off x="5746741" y="4378524"/>
            <a:ext cx="6205008" cy="22405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1DA7F2-241E-D779-00A5-D11E233FB038}"/>
              </a:ext>
            </a:extLst>
          </p:cNvPr>
          <p:cNvSpPr txBox="1"/>
          <p:nvPr/>
        </p:nvSpPr>
        <p:spPr>
          <a:xfrm>
            <a:off x="8367673" y="4193852"/>
            <a:ext cx="9372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1007CE05-5B88-4F01-D4F0-DF3FDE22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30" y="4598378"/>
            <a:ext cx="610798" cy="625069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80717A7-93D9-2A20-6613-FBBA1973B593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6878928" y="4910913"/>
            <a:ext cx="929078" cy="1364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C075039-5EC8-0103-7917-6B319BAE5BF3}"/>
              </a:ext>
            </a:extLst>
          </p:cNvPr>
          <p:cNvSpPr/>
          <p:nvPr/>
        </p:nvSpPr>
        <p:spPr>
          <a:xfrm>
            <a:off x="7808006" y="4741060"/>
            <a:ext cx="2195307" cy="36700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自動取り込み</a:t>
            </a:r>
            <a:endParaRPr kumimoji="1" lang="ja-JP" altLang="en-US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439C882A-F0ED-179C-E4A5-B618B1AEC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901" y="5654099"/>
            <a:ext cx="676956" cy="673278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2BEB7249-7AA6-8340-24CC-D88C00234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4" y="5770599"/>
            <a:ext cx="627081" cy="515195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D626D85-6B2A-1074-DA8C-E4685DB545DE}"/>
              </a:ext>
            </a:extLst>
          </p:cNvPr>
          <p:cNvSpPr txBox="1"/>
          <p:nvPr/>
        </p:nvSpPr>
        <p:spPr>
          <a:xfrm>
            <a:off x="7197778" y="6090247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FAE7346-9BD7-B867-C46F-44F9E85335DF}"/>
              </a:ext>
            </a:extLst>
          </p:cNvPr>
          <p:cNvSpPr txBox="1"/>
          <p:nvPr/>
        </p:nvSpPr>
        <p:spPr>
          <a:xfrm>
            <a:off x="7175904" y="5595601"/>
            <a:ext cx="63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655D281-6BC6-E6E0-04B4-BEB4D8A296AA}"/>
              </a:ext>
            </a:extLst>
          </p:cNvPr>
          <p:cNvCxnSpPr>
            <a:cxnSpLocks/>
          </p:cNvCxnSpPr>
          <p:nvPr/>
        </p:nvCxnSpPr>
        <p:spPr>
          <a:xfrm>
            <a:off x="6922425" y="5900007"/>
            <a:ext cx="10285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EBFA671-636E-9510-AE83-B7C0ABB965DC}"/>
              </a:ext>
            </a:extLst>
          </p:cNvPr>
          <p:cNvCxnSpPr>
            <a:cxnSpLocks/>
          </p:cNvCxnSpPr>
          <p:nvPr/>
        </p:nvCxnSpPr>
        <p:spPr>
          <a:xfrm flipH="1">
            <a:off x="6878928" y="6117643"/>
            <a:ext cx="1049985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CFC15D-F322-C40F-C61D-95062FF0915F}"/>
              </a:ext>
            </a:extLst>
          </p:cNvPr>
          <p:cNvSpPr txBox="1"/>
          <p:nvPr/>
        </p:nvSpPr>
        <p:spPr>
          <a:xfrm>
            <a:off x="7779755" y="6220029"/>
            <a:ext cx="111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ｼｽﾃﾑ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20388FA-1E0D-D55C-7FED-336820A0029C}"/>
              </a:ext>
            </a:extLst>
          </p:cNvPr>
          <p:cNvSpPr txBox="1"/>
          <p:nvPr/>
        </p:nvSpPr>
        <p:spPr>
          <a:xfrm>
            <a:off x="6135453" y="5142196"/>
            <a:ext cx="120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ﾌｧｲﾙｻｰﾊﾞ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9C95072-0E28-627D-0786-1B22093061C1}"/>
              </a:ext>
            </a:extLst>
          </p:cNvPr>
          <p:cNvSpPr txBox="1"/>
          <p:nvPr/>
        </p:nvSpPr>
        <p:spPr>
          <a:xfrm>
            <a:off x="9698901" y="6247523"/>
            <a:ext cx="85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M-API</a:t>
            </a:r>
            <a:endParaRPr kumimoji="1" lang="ja-JP" altLang="en-US" sz="1600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02D15AC-DD9F-443D-304B-3FA09459A2BD}"/>
              </a:ext>
            </a:extLst>
          </p:cNvPr>
          <p:cNvSpPr txBox="1"/>
          <p:nvPr/>
        </p:nvSpPr>
        <p:spPr>
          <a:xfrm>
            <a:off x="224526" y="4368439"/>
            <a:ext cx="5217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パターン３：</a:t>
            </a:r>
            <a:endParaRPr lang="en-US" altLang="ja-JP" b="1" u="sng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拠点ｼｽﾃﾑ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ﾌｧｲﾙｻｰﾊﾞから自動で連携し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RAG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検索。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b="1" u="sng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自動取込み機能、</a:t>
            </a:r>
            <a:r>
              <a:rPr lang="en-US" altLang="ja-JP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の提供を希望。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C2B8A32-7008-9A3E-A459-4BBC16F32BBC}"/>
              </a:ext>
            </a:extLst>
          </p:cNvPr>
          <p:cNvSpPr txBox="1"/>
          <p:nvPr/>
        </p:nvSpPr>
        <p:spPr>
          <a:xfrm>
            <a:off x="224526" y="1419972"/>
            <a:ext cx="536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パターン２：</a:t>
            </a:r>
            <a:endParaRPr lang="en-US" altLang="ja-JP" b="1" u="sng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事前のﾍﾞｸﾄﾙ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構築が不要なﾊﾟﾀｰﾝでは</a:t>
            </a:r>
            <a:r>
              <a:rPr lang="ja-JP" altLang="en-US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都度</a:t>
            </a:r>
            <a:r>
              <a:rPr lang="ja-JP" altLang="en-US" b="1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ﾌﾟﾛﾝﾌﾟﾄとﾌｧｲﾙ送付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し処理結果を得る形式を想定。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・文書や図面などを操作する要素技術としての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で公開希望。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1A50925-F1EE-DE1B-21CB-EDFFB34E7C2D}"/>
              </a:ext>
            </a:extLst>
          </p:cNvPr>
          <p:cNvSpPr txBox="1"/>
          <p:nvPr/>
        </p:nvSpPr>
        <p:spPr>
          <a:xfrm>
            <a:off x="4396250" y="107213"/>
            <a:ext cx="31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2000"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想定パターン</a:t>
            </a:r>
          </a:p>
        </p:txBody>
      </p:sp>
    </p:spTree>
    <p:extLst>
      <p:ext uri="{BB962C8B-B14F-4D97-AF65-F5344CB8AC3E}">
        <p14:creationId xmlns:p14="http://schemas.microsoft.com/office/powerpoint/2010/main" val="429096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533</Words>
  <Application>Microsoft Office PowerPoint</Application>
  <PresentationFormat>ワイド画面</PresentationFormat>
  <Paragraphs>72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66</cp:revision>
  <dcterms:created xsi:type="dcterms:W3CDTF">2025-08-19T10:56:01Z</dcterms:created>
  <dcterms:modified xsi:type="dcterms:W3CDTF">2025-08-24T13:21:04Z</dcterms:modified>
</cp:coreProperties>
</file>