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79" r:id="rId3"/>
    <p:sldId id="28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3470D-8D83-642D-3972-F847CF4C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9494A5-41E7-627E-1763-CD332099C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E879FB-E7F9-1D25-0A27-68753DB6C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E324-5840-7999-911D-C45D1DFF6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D12A-44C4-A539-F090-D887A6A9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80ED96-60AB-B2CC-470B-C3794E405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52C8413-3AD4-E10A-CEA4-61F9E6C9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604B2-C941-662E-21CD-551A12F0B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1.sv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14.png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2.svg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0" Type="http://schemas.openxmlformats.org/officeDocument/2006/relationships/image" Target="../media/image1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0.svg"/><Relationship Id="rId28" Type="http://schemas.openxmlformats.org/officeDocument/2006/relationships/image" Target="../media/image5.png"/><Relationship Id="rId10" Type="http://schemas.openxmlformats.org/officeDocument/2006/relationships/image" Target="../media/image20.png"/><Relationship Id="rId19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24.svg"/><Relationship Id="rId22" Type="http://schemas.openxmlformats.org/officeDocument/2006/relationships/image" Target="../media/image29.png"/><Relationship Id="rId2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9E509F6-BD4A-5FA9-3B1B-AF2D18983F8F}"/>
              </a:ext>
            </a:extLst>
          </p:cNvPr>
          <p:cNvSpPr/>
          <p:nvPr/>
        </p:nvSpPr>
        <p:spPr>
          <a:xfrm>
            <a:off x="982900" y="1807469"/>
            <a:ext cx="5113099" cy="4643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CA6493-9626-C5D2-4187-FDCB44E21B8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353BB4CD-9AFF-1823-361C-F4FFDBB5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552" y="3263243"/>
            <a:ext cx="395537" cy="40295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84AEE896-2765-61B0-871A-1A5419405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834" y="4659039"/>
            <a:ext cx="516473" cy="509647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06CEC94-28F1-1789-9CE6-E1785D52270B}"/>
              </a:ext>
            </a:extLst>
          </p:cNvPr>
          <p:cNvCxnSpPr>
            <a:cxnSpLocks/>
            <a:stCxn id="26" idx="2"/>
            <a:endCxn id="41" idx="0"/>
          </p:cNvCxnSpPr>
          <p:nvPr/>
        </p:nvCxnSpPr>
        <p:spPr>
          <a:xfrm>
            <a:off x="9162321" y="3666197"/>
            <a:ext cx="7352" cy="91475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239D9FB1-3922-641E-B50D-82253E4D91A6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8421071" y="3666197"/>
            <a:ext cx="741250" cy="99284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図 40">
            <a:extLst>
              <a:ext uri="{FF2B5EF4-FFF2-40B4-BE49-F238E27FC236}">
                <a16:creationId xmlns:a16="http://schemas.microsoft.com/office/drawing/2014/main" id="{F1DF8F6F-A5E0-B8FA-1F9D-A480A9C1E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85" y="4580947"/>
            <a:ext cx="669976" cy="669976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A40179F0-F38A-64DF-E742-C8EB27C6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573" y="3014863"/>
            <a:ext cx="274014" cy="409144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DBE54EA7-9E9D-5A45-037B-D60B85AA9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8189" y="2614753"/>
            <a:ext cx="411022" cy="400110"/>
          </a:xfrm>
          <a:prstGeom prst="rect">
            <a:avLst/>
          </a:prstGeom>
        </p:spPr>
      </p:pic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AC4DCEA5-2460-CA92-C305-FE06ACA8C2A7}"/>
              </a:ext>
            </a:extLst>
          </p:cNvPr>
          <p:cNvCxnSpPr>
            <a:cxnSpLocks/>
            <a:stCxn id="65" idx="2"/>
            <a:endCxn id="26" idx="0"/>
          </p:cNvCxnSpPr>
          <p:nvPr/>
        </p:nvCxnSpPr>
        <p:spPr>
          <a:xfrm>
            <a:off x="9153700" y="3014863"/>
            <a:ext cx="8621" cy="2483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A86E48C-FCFC-3D9A-FE54-A067E4462C58}"/>
              </a:ext>
            </a:extLst>
          </p:cNvPr>
          <p:cNvSpPr txBox="1"/>
          <p:nvPr/>
        </p:nvSpPr>
        <p:spPr>
          <a:xfrm>
            <a:off x="9183614" y="3543086"/>
            <a:ext cx="859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DBB143-6D14-500A-79EB-6C03CF4C375A}"/>
              </a:ext>
            </a:extLst>
          </p:cNvPr>
          <p:cNvSpPr txBox="1"/>
          <p:nvPr/>
        </p:nvSpPr>
        <p:spPr>
          <a:xfrm>
            <a:off x="7799912" y="511737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pic>
        <p:nvPicPr>
          <p:cNvPr id="79" name="図 78">
            <a:extLst>
              <a:ext uri="{FF2B5EF4-FFF2-40B4-BE49-F238E27FC236}">
                <a16:creationId xmlns:a16="http://schemas.microsoft.com/office/drawing/2014/main" id="{7CC3FFF5-B7D3-E076-781E-72A0C90ED6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1147" y="3687656"/>
            <a:ext cx="406866" cy="378881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C18967C6-B0B3-BA29-F8F9-0C32CEC1ED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6733" y="3682592"/>
            <a:ext cx="509344" cy="428770"/>
          </a:xfrm>
          <a:prstGeom prst="rect">
            <a:avLst/>
          </a:prstGeom>
        </p:spPr>
      </p:pic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B1E73FF-5726-196A-B609-A6900C0ED52F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 flipV="1">
            <a:off x="2816077" y="3893077"/>
            <a:ext cx="578683" cy="39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6E9A58-711C-E8DB-6BBC-BC73DCA536A1}"/>
              </a:ext>
            </a:extLst>
          </p:cNvPr>
          <p:cNvSpPr txBox="1"/>
          <p:nvPr/>
        </p:nvSpPr>
        <p:spPr>
          <a:xfrm>
            <a:off x="3812368" y="403560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FD4C9FD2-A362-243C-0167-FF1B3EDEBD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760" y="3677897"/>
            <a:ext cx="412521" cy="430360"/>
          </a:xfrm>
          <a:prstGeom prst="rect">
            <a:avLst/>
          </a:prstGeom>
        </p:spPr>
      </p:pic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2B44DC19-7D2C-2ADB-A443-A1DD13F91BE5}"/>
              </a:ext>
            </a:extLst>
          </p:cNvPr>
          <p:cNvSpPr/>
          <p:nvPr/>
        </p:nvSpPr>
        <p:spPr>
          <a:xfrm>
            <a:off x="3749358" y="3424007"/>
            <a:ext cx="636605" cy="857816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CA0AF236-52C3-0E10-1DFE-8D7101BFDABD}"/>
              </a:ext>
            </a:extLst>
          </p:cNvPr>
          <p:cNvCxnSpPr>
            <a:cxnSpLocks/>
            <a:stCxn id="64" idx="2"/>
            <a:endCxn id="79" idx="0"/>
          </p:cNvCxnSpPr>
          <p:nvPr/>
        </p:nvCxnSpPr>
        <p:spPr>
          <a:xfrm>
            <a:off x="4054580" y="3424007"/>
            <a:ext cx="0" cy="2636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6E18EFE-9E42-E8A2-76D0-6C73C4997068}"/>
              </a:ext>
            </a:extLst>
          </p:cNvPr>
          <p:cNvSpPr txBox="1"/>
          <p:nvPr/>
        </p:nvSpPr>
        <p:spPr>
          <a:xfrm>
            <a:off x="3581503" y="4273170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本日の説明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4C90DFB-0043-B535-FFE2-7B7F29ACCD76}"/>
              </a:ext>
            </a:extLst>
          </p:cNvPr>
          <p:cNvSpPr txBox="1"/>
          <p:nvPr/>
        </p:nvSpPr>
        <p:spPr>
          <a:xfrm>
            <a:off x="1219406" y="1627364"/>
            <a:ext cx="47241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で静的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サイト作成の効率化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1E2D8EC-4BE6-961C-01F6-88B89F7D6B40}"/>
              </a:ext>
            </a:extLst>
          </p:cNvPr>
          <p:cNvSpPr txBox="1"/>
          <p:nvPr/>
        </p:nvSpPr>
        <p:spPr>
          <a:xfrm>
            <a:off x="7300321" y="5775889"/>
            <a:ext cx="37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基本はバックエンド処理が得意</a:t>
            </a:r>
            <a:endParaRPr kumimoji="1" lang="en-US" altLang="ja-JP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BC9BA2C-B333-E47E-0A77-930F912D33C9}"/>
              </a:ext>
            </a:extLst>
          </p:cNvPr>
          <p:cNvSpPr txBox="1"/>
          <p:nvPr/>
        </p:nvSpPr>
        <p:spPr>
          <a:xfrm>
            <a:off x="1834237" y="5747474"/>
            <a:ext cx="37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基本はフロントエンドが得意</a:t>
            </a:r>
            <a:endParaRPr kumimoji="1" lang="en-US" altLang="ja-JP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EF6E79A-D4F9-A737-0962-28E566B60191}"/>
              </a:ext>
            </a:extLst>
          </p:cNvPr>
          <p:cNvSpPr/>
          <p:nvPr/>
        </p:nvSpPr>
        <p:spPr>
          <a:xfrm>
            <a:off x="6420116" y="1807469"/>
            <a:ext cx="5113099" cy="4643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065B38C-C7ED-7A69-6831-394D8AF2F373}"/>
              </a:ext>
            </a:extLst>
          </p:cNvPr>
          <p:cNvSpPr txBox="1"/>
          <p:nvPr/>
        </p:nvSpPr>
        <p:spPr>
          <a:xfrm>
            <a:off x="7085404" y="1586902"/>
            <a:ext cx="36777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でツール開発の効率化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229F9F3-B4BE-A2C8-D386-1B588E3CF27B}"/>
              </a:ext>
            </a:extLst>
          </p:cNvPr>
          <p:cNvSpPr txBox="1"/>
          <p:nvPr/>
        </p:nvSpPr>
        <p:spPr>
          <a:xfrm>
            <a:off x="9432591" y="2614753"/>
            <a:ext cx="137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前回ハンズオンで説明済み</a:t>
            </a:r>
          </a:p>
          <a:p>
            <a:endParaRPr kumimoji="1" lang="en-US" altLang="ja-JP" sz="1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0728DD8-5E16-D05F-0238-3E4FAA720B10}"/>
              </a:ext>
            </a:extLst>
          </p:cNvPr>
          <p:cNvSpPr txBox="1"/>
          <p:nvPr/>
        </p:nvSpPr>
        <p:spPr>
          <a:xfrm>
            <a:off x="1371805" y="176578"/>
            <a:ext cx="472419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Step1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: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個別効率化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759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B595-124D-FE7C-E645-DC3F9A2A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F2C2150C-3A33-DA25-211D-2AA1E2BC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617" y="3635392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128B068-A14F-D7EE-7B43-493256D1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30" y="3632995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8731C7-CC30-3D25-0835-60DED8964785}"/>
              </a:ext>
            </a:extLst>
          </p:cNvPr>
          <p:cNvSpPr txBox="1"/>
          <p:nvPr/>
        </p:nvSpPr>
        <p:spPr>
          <a:xfrm>
            <a:off x="915379" y="974143"/>
            <a:ext cx="739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①フロントエンド → バックエンド の連携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との連携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37A671-E0C9-9EAA-E709-C5E63D49DD83}"/>
              </a:ext>
            </a:extLst>
          </p:cNvPr>
          <p:cNvSpPr txBox="1"/>
          <p:nvPr/>
        </p:nvSpPr>
        <p:spPr>
          <a:xfrm>
            <a:off x="1371918" y="91763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Step2 :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連携しシステム化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302197EF-0959-AFDE-644F-1F272F10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123" y="3630328"/>
            <a:ext cx="509344" cy="428770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28D09C9-0927-9775-C338-067F58643B29}"/>
              </a:ext>
            </a:extLst>
          </p:cNvPr>
          <p:cNvSpPr/>
          <p:nvPr/>
        </p:nvSpPr>
        <p:spPr>
          <a:xfrm>
            <a:off x="952304" y="2492827"/>
            <a:ext cx="3754881" cy="35371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F1FDB78-BDCC-5AFF-339F-B2FC61B4B6AC}"/>
              </a:ext>
            </a:extLst>
          </p:cNvPr>
          <p:cNvSpPr txBox="1"/>
          <p:nvPr/>
        </p:nvSpPr>
        <p:spPr>
          <a:xfrm>
            <a:off x="1603573" y="237492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B94D369-DB32-1ECF-3CD8-C64661B41D31}"/>
              </a:ext>
            </a:extLst>
          </p:cNvPr>
          <p:cNvCxnSpPr>
            <a:cxnSpLocks/>
            <a:stCxn id="102" idx="3"/>
            <a:endCxn id="177" idx="1"/>
          </p:cNvCxnSpPr>
          <p:nvPr/>
        </p:nvCxnSpPr>
        <p:spPr>
          <a:xfrm flipV="1">
            <a:off x="1805467" y="3840813"/>
            <a:ext cx="329763" cy="390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CEF92F-B280-9CF2-675C-DE541C79F1F4}"/>
              </a:ext>
            </a:extLst>
          </p:cNvPr>
          <p:cNvSpPr txBox="1"/>
          <p:nvPr/>
        </p:nvSpPr>
        <p:spPr>
          <a:xfrm>
            <a:off x="3447155" y="39976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FastAPI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604C0B9-67D4-F3C2-4F5B-27F8EBF3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481" y="5028791"/>
            <a:ext cx="516473" cy="509647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AA2C81-5130-5C82-BA6D-077D8CE43424}"/>
              </a:ext>
            </a:extLst>
          </p:cNvPr>
          <p:cNvSpPr txBox="1"/>
          <p:nvPr/>
        </p:nvSpPr>
        <p:spPr>
          <a:xfrm>
            <a:off x="2552838" y="398333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877CED2E-D1B0-886A-0B59-BF6D37523B8D}"/>
              </a:ext>
            </a:extLst>
          </p:cNvPr>
          <p:cNvCxnSpPr>
            <a:cxnSpLocks/>
            <a:stCxn id="76" idx="3"/>
            <a:endCxn id="179" idx="1"/>
          </p:cNvCxnSpPr>
          <p:nvPr/>
        </p:nvCxnSpPr>
        <p:spPr>
          <a:xfrm>
            <a:off x="2998483" y="3824833"/>
            <a:ext cx="582717" cy="978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F1415861-48CE-6350-9BF6-A8577D41EEE8}"/>
              </a:ext>
            </a:extLst>
          </p:cNvPr>
          <p:cNvCxnSpPr>
            <a:cxnSpLocks/>
            <a:stCxn id="71" idx="3"/>
            <a:endCxn id="215" idx="1"/>
          </p:cNvCxnSpPr>
          <p:nvPr/>
        </p:nvCxnSpPr>
        <p:spPr>
          <a:xfrm>
            <a:off x="4481167" y="3834472"/>
            <a:ext cx="2921276" cy="14835"/>
          </a:xfrm>
          <a:prstGeom prst="straightConnector1">
            <a:avLst/>
          </a:prstGeom>
          <a:ln w="66675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5A6D630-FBCA-07CB-5201-FFABC41CD3EC}"/>
              </a:ext>
            </a:extLst>
          </p:cNvPr>
          <p:cNvCxnSpPr>
            <a:cxnSpLocks/>
            <a:stCxn id="71" idx="2"/>
            <a:endCxn id="190" idx="0"/>
          </p:cNvCxnSpPr>
          <p:nvPr/>
        </p:nvCxnSpPr>
        <p:spPr>
          <a:xfrm>
            <a:off x="4283399" y="4035949"/>
            <a:ext cx="7352" cy="91475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8BFDB1E-5AAE-AA67-FE8A-366A65457DA2}"/>
              </a:ext>
            </a:extLst>
          </p:cNvPr>
          <p:cNvCxnSpPr>
            <a:cxnSpLocks/>
            <a:stCxn id="71" idx="2"/>
            <a:endCxn id="27" idx="0"/>
          </p:cNvCxnSpPr>
          <p:nvPr/>
        </p:nvCxnSpPr>
        <p:spPr>
          <a:xfrm flipH="1">
            <a:off x="3739718" y="4035949"/>
            <a:ext cx="543681" cy="992842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7" name="図 176">
            <a:extLst>
              <a:ext uri="{FF2B5EF4-FFF2-40B4-BE49-F238E27FC236}">
                <a16:creationId xmlns:a16="http://schemas.microsoft.com/office/drawing/2014/main" id="{1FD03F9F-45BC-79DA-5B7E-EB0671A94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230" y="3625633"/>
            <a:ext cx="412521" cy="430360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80477E0A-324E-B60D-EA07-6EF78B048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00" y="3598026"/>
            <a:ext cx="455570" cy="455570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1E27396-AED1-5433-50D2-A009954B4B4A}"/>
              </a:ext>
            </a:extLst>
          </p:cNvPr>
          <p:cNvSpPr txBox="1"/>
          <p:nvPr/>
        </p:nvSpPr>
        <p:spPr>
          <a:xfrm>
            <a:off x="2175183" y="399924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IIS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0" name="図 189">
            <a:extLst>
              <a:ext uri="{FF2B5EF4-FFF2-40B4-BE49-F238E27FC236}">
                <a16:creationId xmlns:a16="http://schemas.microsoft.com/office/drawing/2014/main" id="{E6AEFAF1-D11C-EA99-70D4-E9598433B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63" y="4950699"/>
            <a:ext cx="669976" cy="669976"/>
          </a:xfrm>
          <a:prstGeom prst="rect">
            <a:avLst/>
          </a:prstGeom>
        </p:spPr>
      </p:pic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B901886C-C404-70A5-65BD-D3D7CF72D06B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>
            <a:off x="8725403" y="3849306"/>
            <a:ext cx="400224" cy="1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74667DA-E7D4-9C3F-A39B-CD5AFFF7C38B}"/>
              </a:ext>
            </a:extLst>
          </p:cNvPr>
          <p:cNvSpPr/>
          <p:nvPr/>
        </p:nvSpPr>
        <p:spPr>
          <a:xfrm>
            <a:off x="6645176" y="2490622"/>
            <a:ext cx="4737474" cy="35393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4" name="グラフィックス 193">
            <a:extLst>
              <a:ext uri="{FF2B5EF4-FFF2-40B4-BE49-F238E27FC236}">
                <a16:creationId xmlns:a16="http://schemas.microsoft.com/office/drawing/2014/main" id="{B3B4AACC-29BA-5D3A-7057-D0DB877C6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045" y="3647127"/>
            <a:ext cx="404358" cy="404358"/>
          </a:xfrm>
          <a:prstGeom prst="rect">
            <a:avLst/>
          </a:prstGeom>
        </p:spPr>
      </p:pic>
      <p:pic>
        <p:nvPicPr>
          <p:cNvPr id="196" name="グラフィックス 195">
            <a:extLst>
              <a:ext uri="{FF2B5EF4-FFF2-40B4-BE49-F238E27FC236}">
                <a16:creationId xmlns:a16="http://schemas.microsoft.com/office/drawing/2014/main" id="{EAB4A69B-2AF2-82B8-3004-31A0A4592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25627" y="3659866"/>
            <a:ext cx="378881" cy="378881"/>
          </a:xfrm>
          <a:prstGeom prst="rect">
            <a:avLst/>
          </a:prstGeom>
        </p:spPr>
      </p:pic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BA6536F-026C-09A2-EF19-F945200A3DE2}"/>
              </a:ext>
            </a:extLst>
          </p:cNvPr>
          <p:cNvSpPr txBox="1"/>
          <p:nvPr/>
        </p:nvSpPr>
        <p:spPr>
          <a:xfrm>
            <a:off x="8307638" y="402693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5C2F1A4D-C0FE-8E13-E25D-7E623D611816}"/>
              </a:ext>
            </a:extLst>
          </p:cNvPr>
          <p:cNvSpPr txBox="1"/>
          <p:nvPr/>
        </p:nvSpPr>
        <p:spPr>
          <a:xfrm>
            <a:off x="8210345" y="32551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00" name="図 199">
            <a:extLst>
              <a:ext uri="{FF2B5EF4-FFF2-40B4-BE49-F238E27FC236}">
                <a16:creationId xmlns:a16="http://schemas.microsoft.com/office/drawing/2014/main" id="{B29AEDE1-20DB-4768-671F-7060030DBD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9159" y="3659866"/>
            <a:ext cx="374527" cy="378881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D917B12-2D51-1638-B99E-A3A76A7563DA}"/>
              </a:ext>
            </a:extLst>
          </p:cNvPr>
          <p:cNvSpPr txBox="1"/>
          <p:nvPr/>
        </p:nvSpPr>
        <p:spPr>
          <a:xfrm>
            <a:off x="9808754" y="400067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7F9B8648-FD97-B59F-4EED-35B6BCA95466}"/>
              </a:ext>
            </a:extLst>
          </p:cNvPr>
          <p:cNvSpPr txBox="1"/>
          <p:nvPr/>
        </p:nvSpPr>
        <p:spPr>
          <a:xfrm>
            <a:off x="8984894" y="399767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6E4449EF-301E-8D7F-2779-45BA7508E3E5}"/>
              </a:ext>
            </a:extLst>
          </p:cNvPr>
          <p:cNvSpPr txBox="1"/>
          <p:nvPr/>
        </p:nvSpPr>
        <p:spPr>
          <a:xfrm>
            <a:off x="7207255" y="408675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84B9CF66-83F6-F688-D61E-4EF29A34FDF3}"/>
              </a:ext>
            </a:extLst>
          </p:cNvPr>
          <p:cNvSpPr txBox="1"/>
          <p:nvPr/>
        </p:nvSpPr>
        <p:spPr>
          <a:xfrm>
            <a:off x="7412986" y="3377357"/>
            <a:ext cx="98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D5F6FD41-359A-DA69-FDBD-3D89E4D134B7}"/>
              </a:ext>
            </a:extLst>
          </p:cNvPr>
          <p:cNvSpPr txBox="1"/>
          <p:nvPr/>
        </p:nvSpPr>
        <p:spPr>
          <a:xfrm>
            <a:off x="7469633" y="267914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208" name="グラフィックス 207">
            <a:extLst>
              <a:ext uri="{FF2B5EF4-FFF2-40B4-BE49-F238E27FC236}">
                <a16:creationId xmlns:a16="http://schemas.microsoft.com/office/drawing/2014/main" id="{9D41B252-E721-2699-1EDF-E8C4CAC931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5176" y="2490623"/>
            <a:ext cx="381000" cy="381000"/>
          </a:xfrm>
          <a:prstGeom prst="rect">
            <a:avLst/>
          </a:prstGeom>
        </p:spPr>
      </p:pic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18A0F5C1-D420-F4B3-0844-9DECE0A63E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45429" y="2649723"/>
            <a:ext cx="381000" cy="381000"/>
          </a:xfrm>
          <a:prstGeom prst="rect">
            <a:avLst/>
          </a:prstGeom>
        </p:spPr>
      </p:pic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64D401C3-DAC1-5A1C-DAE3-59972DBF53AC}"/>
              </a:ext>
            </a:extLst>
          </p:cNvPr>
          <p:cNvSpPr/>
          <p:nvPr/>
        </p:nvSpPr>
        <p:spPr>
          <a:xfrm>
            <a:off x="7145430" y="2649723"/>
            <a:ext cx="3714407" cy="3207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9BC329B-0B37-3FEA-C4BD-688992E3AD39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9504508" y="3849307"/>
            <a:ext cx="494651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5" name="図 214">
            <a:extLst>
              <a:ext uri="{FF2B5EF4-FFF2-40B4-BE49-F238E27FC236}">
                <a16:creationId xmlns:a16="http://schemas.microsoft.com/office/drawing/2014/main" id="{AEFFF772-0E60-1713-EA7D-6F5D500A88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43" y="3576256"/>
            <a:ext cx="546101" cy="546101"/>
          </a:xfrm>
          <a:prstGeom prst="rect">
            <a:avLst/>
          </a:prstGeom>
        </p:spPr>
      </p:pic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ACFD1F88-6EE5-769B-6F91-3A935535B8F9}"/>
              </a:ext>
            </a:extLst>
          </p:cNvPr>
          <p:cNvCxnSpPr>
            <a:cxnSpLocks/>
            <a:stCxn id="215" idx="3"/>
            <a:endCxn id="194" idx="1"/>
          </p:cNvCxnSpPr>
          <p:nvPr/>
        </p:nvCxnSpPr>
        <p:spPr>
          <a:xfrm flipV="1">
            <a:off x="7948544" y="3849306"/>
            <a:ext cx="372501" cy="1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FB6DD801-7ABC-7DD6-DAC4-7F6CCAC59A17}"/>
              </a:ext>
            </a:extLst>
          </p:cNvPr>
          <p:cNvSpPr/>
          <p:nvPr/>
        </p:nvSpPr>
        <p:spPr>
          <a:xfrm>
            <a:off x="4879587" y="2460340"/>
            <a:ext cx="1575186" cy="35696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DBA5BFBD-C78A-493F-8BF0-85D9CF6B5365}"/>
              </a:ext>
            </a:extLst>
          </p:cNvPr>
          <p:cNvSpPr txBox="1"/>
          <p:nvPr/>
        </p:nvSpPr>
        <p:spPr>
          <a:xfrm>
            <a:off x="5246766" y="2326539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pic>
        <p:nvPicPr>
          <p:cNvPr id="248" name="図 247">
            <a:extLst>
              <a:ext uri="{FF2B5EF4-FFF2-40B4-BE49-F238E27FC236}">
                <a16:creationId xmlns:a16="http://schemas.microsoft.com/office/drawing/2014/main" id="{72BD856B-7359-C2BF-E9AF-F26EADF43B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92988" y="2526944"/>
            <a:ext cx="349385" cy="337396"/>
          </a:xfrm>
          <a:prstGeom prst="rect">
            <a:avLst/>
          </a:prstGeom>
        </p:spPr>
      </p:pic>
      <p:pic>
        <p:nvPicPr>
          <p:cNvPr id="258" name="図 257">
            <a:extLst>
              <a:ext uri="{FF2B5EF4-FFF2-40B4-BE49-F238E27FC236}">
                <a16:creationId xmlns:a16="http://schemas.microsoft.com/office/drawing/2014/main" id="{72F4805C-5ACA-783A-9DB3-972CDD306A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58043" y="2962599"/>
            <a:ext cx="274014" cy="409144"/>
          </a:xfrm>
          <a:prstGeom prst="rect">
            <a:avLst/>
          </a:prstGeom>
        </p:spPr>
      </p:pic>
      <p:pic>
        <p:nvPicPr>
          <p:cNvPr id="260" name="図 259">
            <a:extLst>
              <a:ext uri="{FF2B5EF4-FFF2-40B4-BE49-F238E27FC236}">
                <a16:creationId xmlns:a16="http://schemas.microsoft.com/office/drawing/2014/main" id="{E082CA70-328C-242C-5D34-F0960E0090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6815" y="2984505"/>
            <a:ext cx="411022" cy="400110"/>
          </a:xfrm>
          <a:prstGeom prst="rect">
            <a:avLst/>
          </a:prstGeom>
        </p:spPr>
      </p:pic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03B7BC32-F044-D22F-E587-DDEA001497DF}"/>
              </a:ext>
            </a:extLst>
          </p:cNvPr>
          <p:cNvCxnSpPr>
            <a:cxnSpLocks/>
            <a:stCxn id="260" idx="2"/>
            <a:endCxn id="71" idx="0"/>
          </p:cNvCxnSpPr>
          <p:nvPr/>
        </p:nvCxnSpPr>
        <p:spPr>
          <a:xfrm>
            <a:off x="4042326" y="3384615"/>
            <a:ext cx="241073" cy="2483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125BA69A-C94F-816E-ABD3-321A57A27D27}"/>
              </a:ext>
            </a:extLst>
          </p:cNvPr>
          <p:cNvCxnSpPr>
            <a:cxnSpLocks/>
            <a:stCxn id="260" idx="2"/>
            <a:endCxn id="179" idx="0"/>
          </p:cNvCxnSpPr>
          <p:nvPr/>
        </p:nvCxnSpPr>
        <p:spPr>
          <a:xfrm flipH="1">
            <a:off x="3808985" y="3384615"/>
            <a:ext cx="233341" cy="2134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E5097E4D-3C2B-36ED-8ADF-91208E2F15C9}"/>
              </a:ext>
            </a:extLst>
          </p:cNvPr>
          <p:cNvCxnSpPr>
            <a:cxnSpLocks/>
            <a:stCxn id="258" idx="2"/>
            <a:endCxn id="76" idx="0"/>
          </p:cNvCxnSpPr>
          <p:nvPr/>
        </p:nvCxnSpPr>
        <p:spPr>
          <a:xfrm>
            <a:off x="2795050" y="3371743"/>
            <a:ext cx="0" cy="2636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4A113E9D-8A87-57B7-F570-CC3F71081F14}"/>
              </a:ext>
            </a:extLst>
          </p:cNvPr>
          <p:cNvSpPr txBox="1"/>
          <p:nvPr/>
        </p:nvSpPr>
        <p:spPr>
          <a:xfrm>
            <a:off x="4265925" y="393598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E9D5C22B-9552-2D92-69EC-B1CA2EAC5F8A}"/>
              </a:ext>
            </a:extLst>
          </p:cNvPr>
          <p:cNvSpPr txBox="1"/>
          <p:nvPr/>
        </p:nvSpPr>
        <p:spPr>
          <a:xfrm>
            <a:off x="2940307" y="545808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A1142977-0E4E-7368-1068-3186DB6DBE76}"/>
              </a:ext>
            </a:extLst>
          </p:cNvPr>
          <p:cNvSpPr txBox="1"/>
          <p:nvPr/>
        </p:nvSpPr>
        <p:spPr>
          <a:xfrm>
            <a:off x="1188960" y="402693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4F615EBA-2D82-FBB2-9CDC-207B5B04447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589F3F9-FC23-DF32-1D18-C38731F0C0F6}"/>
              </a:ext>
            </a:extLst>
          </p:cNvPr>
          <p:cNvSpPr/>
          <p:nvPr/>
        </p:nvSpPr>
        <p:spPr>
          <a:xfrm>
            <a:off x="4834129" y="3377730"/>
            <a:ext cx="1055982" cy="269397"/>
          </a:xfrm>
          <a:prstGeom prst="wedgeRectCallout">
            <a:avLst>
              <a:gd name="adj1" fmla="val -30868"/>
              <a:gd name="adj2" fmla="val 12174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連携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A36B1C-7A58-0211-843B-54613B392D94}"/>
              </a:ext>
            </a:extLst>
          </p:cNvPr>
          <p:cNvSpPr txBox="1"/>
          <p:nvPr/>
        </p:nvSpPr>
        <p:spPr>
          <a:xfrm>
            <a:off x="8321045" y="5127957"/>
            <a:ext cx="1595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※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ログ、監視は記載省略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14EA6D78-B976-F45F-6EC3-AB00A9EBEFA0}"/>
              </a:ext>
            </a:extLst>
          </p:cNvPr>
          <p:cNvSpPr/>
          <p:nvPr/>
        </p:nvSpPr>
        <p:spPr>
          <a:xfrm>
            <a:off x="2307604" y="4382803"/>
            <a:ext cx="1055982" cy="269397"/>
          </a:xfrm>
          <a:prstGeom prst="wedgeRectCallout">
            <a:avLst>
              <a:gd name="adj1" fmla="val 46584"/>
              <a:gd name="adj2" fmla="val -232766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①連携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343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7BCC-F4CA-A6B0-3A5F-67A51B2F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9616DEC8-F5CB-4F60-B540-24D2502C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04" y="4124276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ED5D8249-CD47-C60C-EF00-61C88843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708" y="4124276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5FE41A-55A5-1499-256E-D42DF1F96882}"/>
              </a:ext>
            </a:extLst>
          </p:cNvPr>
          <p:cNvSpPr txBox="1"/>
          <p:nvPr/>
        </p:nvSpPr>
        <p:spPr>
          <a:xfrm>
            <a:off x="647542" y="1091367"/>
            <a:ext cx="97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のサーバレス化により、運用負荷・情報インフラのコスト最小化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614F6C6-F9C9-28A9-ECC5-19E756537530}"/>
              </a:ext>
            </a:extLst>
          </p:cNvPr>
          <p:cNvSpPr txBox="1"/>
          <p:nvPr/>
        </p:nvSpPr>
        <p:spPr>
          <a:xfrm>
            <a:off x="1371918" y="91763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Step3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: 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クラウドシステム化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106CD39-7BB6-419F-72A4-D809B7D76E84}"/>
              </a:ext>
            </a:extLst>
          </p:cNvPr>
          <p:cNvSpPr/>
          <p:nvPr/>
        </p:nvSpPr>
        <p:spPr>
          <a:xfrm>
            <a:off x="4391477" y="2567687"/>
            <a:ext cx="7271498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9C00B2-8717-C4CE-DA0E-90419B4260F6}"/>
              </a:ext>
            </a:extLst>
          </p:cNvPr>
          <p:cNvSpPr txBox="1"/>
          <p:nvPr/>
        </p:nvSpPr>
        <p:spPr>
          <a:xfrm>
            <a:off x="2817919" y="409315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89A222A-FCDD-66D2-5C3A-BD395AFFEE13}"/>
              </a:ext>
            </a:extLst>
          </p:cNvPr>
          <p:cNvSpPr txBox="1"/>
          <p:nvPr/>
        </p:nvSpPr>
        <p:spPr>
          <a:xfrm>
            <a:off x="5215934" y="2756214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2792F8A-AA59-2854-2D94-8E3FD5DF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1477" y="256768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80879979-625B-8025-7F77-551CF17FB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1730" y="272678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1CCA828-E270-58AD-8CF1-E42E8234A0AB}"/>
              </a:ext>
            </a:extLst>
          </p:cNvPr>
          <p:cNvSpPr/>
          <p:nvPr/>
        </p:nvSpPr>
        <p:spPr>
          <a:xfrm>
            <a:off x="4891730" y="2726788"/>
            <a:ext cx="6390245" cy="3826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6F454CA-B070-CBC2-F391-D5B68070A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493" y="4124276"/>
            <a:ext cx="438737" cy="369332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5C6C834-5BB5-FD8D-528A-BD5CC418F91B}"/>
              </a:ext>
            </a:extLst>
          </p:cNvPr>
          <p:cNvSpPr/>
          <p:nvPr/>
        </p:nvSpPr>
        <p:spPr>
          <a:xfrm>
            <a:off x="2729981" y="2567687"/>
            <a:ext cx="1392465" cy="24564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C8BC248-2987-6D32-85CD-D864E2F87E68}"/>
              </a:ext>
            </a:extLst>
          </p:cNvPr>
          <p:cNvSpPr/>
          <p:nvPr/>
        </p:nvSpPr>
        <p:spPr>
          <a:xfrm>
            <a:off x="577888" y="2567687"/>
            <a:ext cx="1847352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ACFAC32-C3A3-10F5-9A23-1F61B27E544C}"/>
              </a:ext>
            </a:extLst>
          </p:cNvPr>
          <p:cNvSpPr txBox="1"/>
          <p:nvPr/>
        </p:nvSpPr>
        <p:spPr>
          <a:xfrm>
            <a:off x="3097160" y="243388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12BA5FB-7458-A557-5CA0-724C00B0420E}"/>
              </a:ext>
            </a:extLst>
          </p:cNvPr>
          <p:cNvSpPr txBox="1"/>
          <p:nvPr/>
        </p:nvSpPr>
        <p:spPr>
          <a:xfrm>
            <a:off x="1229156" y="244978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26F0D8A-3041-C535-5859-8DC5387E51FD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1625230" y="4308942"/>
            <a:ext cx="4127870" cy="583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15714746-AA20-E34A-384F-64180AD7A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382" y="2634291"/>
            <a:ext cx="349385" cy="33739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B262188-22D8-832E-2094-2DD9A15E8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3100" y="4124276"/>
            <a:ext cx="381000" cy="381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1A13E2B-80D8-7928-1760-78CAAFB82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6691" y="4124276"/>
            <a:ext cx="365806" cy="36580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08B8B2B-45EC-206A-521B-353F01BB2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79061" y="4124276"/>
            <a:ext cx="381000" cy="3810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0E621FD-C604-5138-472D-6434ADC11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1828" y="4124276"/>
            <a:ext cx="381000" cy="3810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BDC6728-E0C0-19F6-8AA4-72F655D0AF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70865" y="4654873"/>
            <a:ext cx="378881" cy="37888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6447C3B-9D5F-1B7B-B585-40AA6C7E3A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47848" y="4659673"/>
            <a:ext cx="374527" cy="378881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D77DF38-5876-9041-13F7-12EC758916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70865" y="5386381"/>
            <a:ext cx="365806" cy="36580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BE5A19-C802-90E2-7B95-065269448BC3}"/>
              </a:ext>
            </a:extLst>
          </p:cNvPr>
          <p:cNvSpPr txBox="1"/>
          <p:nvPr/>
        </p:nvSpPr>
        <p:spPr>
          <a:xfrm>
            <a:off x="5516426" y="390295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CloudFront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EBC90F-A354-B0E6-A61A-584582AB8702}"/>
              </a:ext>
            </a:extLst>
          </p:cNvPr>
          <p:cNvSpPr txBox="1"/>
          <p:nvPr/>
        </p:nvSpPr>
        <p:spPr>
          <a:xfrm>
            <a:off x="6555986" y="39029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104B1C-1833-A303-AC02-1F132943AFD0}"/>
              </a:ext>
            </a:extLst>
          </p:cNvPr>
          <p:cNvSpPr txBox="1"/>
          <p:nvPr/>
        </p:nvSpPr>
        <p:spPr>
          <a:xfrm>
            <a:off x="7627057" y="378200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Gateway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CF6DD8-1CE5-9E7D-2763-4B9EABC6BB97}"/>
              </a:ext>
            </a:extLst>
          </p:cNvPr>
          <p:cNvSpPr txBox="1"/>
          <p:nvPr/>
        </p:nvSpPr>
        <p:spPr>
          <a:xfrm>
            <a:off x="8451646" y="3902955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19B1C-909F-2387-B92D-D850D8D0115D}"/>
              </a:ext>
            </a:extLst>
          </p:cNvPr>
          <p:cNvSpPr txBox="1"/>
          <p:nvPr/>
        </p:nvSpPr>
        <p:spPr>
          <a:xfrm>
            <a:off x="9872449" y="3782006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Aurora 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Serverless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D8EF73A0-5B05-CDB9-760D-90A31B574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6445" y="4124276"/>
            <a:ext cx="381000" cy="381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F9915B-D064-BAE7-7C7B-B65609F17863}"/>
              </a:ext>
            </a:extLst>
          </p:cNvPr>
          <p:cNvSpPr txBox="1"/>
          <p:nvPr/>
        </p:nvSpPr>
        <p:spPr>
          <a:xfrm>
            <a:off x="9889217" y="500750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ADA35E-F0E4-75AC-4ECE-79CCD06DF137}"/>
              </a:ext>
            </a:extLst>
          </p:cNvPr>
          <p:cNvSpPr txBox="1"/>
          <p:nvPr/>
        </p:nvSpPr>
        <p:spPr>
          <a:xfrm>
            <a:off x="10457445" y="500653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8E9CBD3-B157-6F05-8CF8-2C4460811E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54186" y="5675030"/>
            <a:ext cx="448689" cy="442759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CA1A737-35F8-1A96-C220-6C552BB6E496}"/>
              </a:ext>
            </a:extLst>
          </p:cNvPr>
          <p:cNvSpPr/>
          <p:nvPr/>
        </p:nvSpPr>
        <p:spPr>
          <a:xfrm>
            <a:off x="2729981" y="5427109"/>
            <a:ext cx="1392465" cy="12937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40812E-9FF5-5C0C-157C-6AA802F81C87}"/>
              </a:ext>
            </a:extLst>
          </p:cNvPr>
          <p:cNvSpPr txBox="1"/>
          <p:nvPr/>
        </p:nvSpPr>
        <p:spPr>
          <a:xfrm>
            <a:off x="3059036" y="531022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r>
              <a:rPr kumimoji="1" lang="ja-JP" altLang="en-US" sz="1200" dirty="0"/>
              <a:t>延長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4171663-9DEF-CEA8-6D84-75567D35F4AB}"/>
              </a:ext>
            </a:extLst>
          </p:cNvPr>
          <p:cNvSpPr txBox="1"/>
          <p:nvPr/>
        </p:nvSpPr>
        <p:spPr>
          <a:xfrm>
            <a:off x="6896955" y="390295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F6555D1-466E-2460-49CE-E98B6B535A4B}"/>
              </a:ext>
            </a:extLst>
          </p:cNvPr>
          <p:cNvSpPr txBox="1"/>
          <p:nvPr/>
        </p:nvSpPr>
        <p:spPr>
          <a:xfrm>
            <a:off x="9004262" y="390295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C35AE48-649C-C9B4-4E1E-BC0D3BCBE29E}"/>
              </a:ext>
            </a:extLst>
          </p:cNvPr>
          <p:cNvSpPr txBox="1"/>
          <p:nvPr/>
        </p:nvSpPr>
        <p:spPr>
          <a:xfrm>
            <a:off x="10523934" y="5724171"/>
            <a:ext cx="166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 </a:t>
            </a:r>
          </a:p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Layer </a:t>
            </a:r>
          </a:p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ﾍﾞｸﾄﾙ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F47D0B1-D799-9091-D867-1E759137A2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34100" y="4307179"/>
            <a:ext cx="402591" cy="759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E1C7A4A-9113-74B1-DC9E-FEE7F9100CA2}"/>
              </a:ext>
            </a:extLst>
          </p:cNvPr>
          <p:cNvCxnSpPr>
            <a:cxnSpLocks/>
            <a:stCxn id="76" idx="3"/>
            <a:endCxn id="9" idx="1"/>
          </p:cNvCxnSpPr>
          <p:nvPr/>
        </p:nvCxnSpPr>
        <p:spPr>
          <a:xfrm>
            <a:off x="7349070" y="4313717"/>
            <a:ext cx="429991" cy="10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BE2A4DB-434F-7976-C318-D1DF9E6C2C3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160061" y="4314776"/>
            <a:ext cx="45176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909E239-AD75-90FE-C611-7BD3CB213A14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9498245" y="4314776"/>
            <a:ext cx="578200" cy="1097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BA1D95E-229A-CDE1-AE57-29559028D845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498245" y="4325753"/>
            <a:ext cx="572620" cy="51856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BC123EF7-AA21-94A3-A4E5-A0B10412924F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>
          <a:xfrm>
            <a:off x="9498245" y="4325753"/>
            <a:ext cx="572620" cy="124353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7D60D8C0-C08A-F7F4-AD68-7BAB10EA891A}"/>
              </a:ext>
            </a:extLst>
          </p:cNvPr>
          <p:cNvCxnSpPr>
            <a:cxnSpLocks/>
            <a:stCxn id="71" idx="2"/>
            <a:endCxn id="27" idx="3"/>
          </p:cNvCxnSpPr>
          <p:nvPr/>
        </p:nvCxnSpPr>
        <p:spPr>
          <a:xfrm rot="5400000">
            <a:off x="4817086" y="1413019"/>
            <a:ext cx="1369180" cy="7597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CD122B1-1205-E62A-B2D0-2912D512D6F2}"/>
              </a:ext>
            </a:extLst>
          </p:cNvPr>
          <p:cNvSpPr txBox="1"/>
          <p:nvPr/>
        </p:nvSpPr>
        <p:spPr>
          <a:xfrm>
            <a:off x="2429903" y="5854979"/>
            <a:ext cx="332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1"/>
                </a:solidFill>
              </a:rPr>
              <a:t>LAN</a:t>
            </a:r>
            <a:r>
              <a:rPr kumimoji="1" lang="ja-JP" altLang="en-US" sz="1000" dirty="0">
                <a:solidFill>
                  <a:schemeClr val="accent1"/>
                </a:solidFill>
              </a:rPr>
              <a:t>延長は月額４万円</a:t>
            </a:r>
            <a:r>
              <a:rPr lang="ja-JP" altLang="en-US" sz="1000" dirty="0">
                <a:solidFill>
                  <a:schemeClr val="accent1"/>
                </a:solidFill>
              </a:rPr>
              <a:t>かかるので保留</a:t>
            </a:r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pic>
        <p:nvPicPr>
          <p:cNvPr id="167" name="グラフィックス 166">
            <a:extLst>
              <a:ext uri="{FF2B5EF4-FFF2-40B4-BE49-F238E27FC236}">
                <a16:creationId xmlns:a16="http://schemas.microsoft.com/office/drawing/2014/main" id="{73AA3778-B169-70BF-D2EC-F49DAA4F00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55137" y="4727999"/>
            <a:ext cx="381000" cy="381000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3419BC85-9CA8-D667-C50D-26F0543C4715}"/>
              </a:ext>
            </a:extLst>
          </p:cNvPr>
          <p:cNvCxnSpPr>
            <a:cxnSpLocks/>
            <a:stCxn id="76" idx="2"/>
            <a:endCxn id="167" idx="0"/>
          </p:cNvCxnSpPr>
          <p:nvPr/>
        </p:nvCxnSpPr>
        <p:spPr>
          <a:xfrm>
            <a:off x="7145637" y="4503157"/>
            <a:ext cx="0" cy="224842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2DD33A8-2CEA-E165-9B64-ECA6118B6C7A}"/>
              </a:ext>
            </a:extLst>
          </p:cNvPr>
          <p:cNvSpPr txBox="1"/>
          <p:nvPr/>
        </p:nvSpPr>
        <p:spPr>
          <a:xfrm>
            <a:off x="6818408" y="5064987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Cognito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Passkey</a:t>
            </a:r>
          </a:p>
          <a:p>
            <a:pPr algn="ctr"/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認証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C40BC18-926A-5000-FB99-37E61C51B8D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08630" y="2073201"/>
            <a:ext cx="274014" cy="40914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C1C6D01-727D-D485-F941-31DAABC79E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94965" y="2069628"/>
            <a:ext cx="411022" cy="4001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E3D1C-3F42-F1CF-262F-2693AC5F8386}"/>
              </a:ext>
            </a:extLst>
          </p:cNvPr>
          <p:cNvSpPr txBox="1"/>
          <p:nvPr/>
        </p:nvSpPr>
        <p:spPr>
          <a:xfrm>
            <a:off x="6683899" y="189913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6C409E-1E29-D06E-BB3B-5C9C77A8748D}"/>
              </a:ext>
            </a:extLst>
          </p:cNvPr>
          <p:cNvSpPr txBox="1"/>
          <p:nvPr/>
        </p:nvSpPr>
        <p:spPr>
          <a:xfrm>
            <a:off x="8865100" y="18730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5D69433-D225-7C22-2880-AAF37B4004C4}"/>
              </a:ext>
            </a:extLst>
          </p:cNvPr>
          <p:cNvCxnSpPr>
            <a:cxnSpLocks/>
            <a:stCxn id="3" idx="2"/>
            <a:endCxn id="78" idx="0"/>
          </p:cNvCxnSpPr>
          <p:nvPr/>
        </p:nvCxnSpPr>
        <p:spPr>
          <a:xfrm>
            <a:off x="7145637" y="2482345"/>
            <a:ext cx="14371" cy="14206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778480-F1F4-AB6D-8387-55F260528AE6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>
            <a:off x="9300476" y="2469738"/>
            <a:ext cx="2105" cy="14332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1700B7-5079-61E0-A775-55474E194F1B}"/>
              </a:ext>
            </a:extLst>
          </p:cNvPr>
          <p:cNvSpPr txBox="1"/>
          <p:nvPr/>
        </p:nvSpPr>
        <p:spPr>
          <a:xfrm>
            <a:off x="1063871" y="39422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1E1CA8C-194E-D926-EC2C-60E9C7D999F3}"/>
              </a:ext>
            </a:extLst>
          </p:cNvPr>
          <p:cNvSpPr txBox="1"/>
          <p:nvPr/>
        </p:nvSpPr>
        <p:spPr>
          <a:xfrm>
            <a:off x="963933" y="549297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106B0C8D-5B26-711D-8425-41852D96EA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6862" y="5382866"/>
            <a:ext cx="381000" cy="381000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2CC9AA2-74FE-8947-396E-E3511E7F0C83}"/>
              </a:ext>
            </a:extLst>
          </p:cNvPr>
          <p:cNvSpPr txBox="1"/>
          <p:nvPr/>
        </p:nvSpPr>
        <p:spPr>
          <a:xfrm>
            <a:off x="9856496" y="5728385"/>
            <a:ext cx="73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ﾕｰｻﾞﾌｧｲﾙ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67B1C7B-5FF3-5C63-4369-94804A3343E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449746" y="4844314"/>
            <a:ext cx="198102" cy="4800"/>
          </a:xfrm>
          <a:prstGeom prst="straightConnector1">
            <a:avLst/>
          </a:prstGeom>
          <a:ln w="317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4C48F953-282E-B970-8EBE-C6AA47950DB4}"/>
              </a:ext>
            </a:extLst>
          </p:cNvPr>
          <p:cNvSpPr/>
          <p:nvPr/>
        </p:nvSpPr>
        <p:spPr>
          <a:xfrm>
            <a:off x="5654659" y="3398147"/>
            <a:ext cx="1240852" cy="271167"/>
          </a:xfrm>
          <a:prstGeom prst="wedgeRectCallout">
            <a:avLst>
              <a:gd name="adj1" fmla="val 40152"/>
              <a:gd name="adj2" fmla="val 14914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CBE5986-3707-A37C-752D-F7F0BBC56117}"/>
              </a:ext>
            </a:extLst>
          </p:cNvPr>
          <p:cNvSpPr/>
          <p:nvPr/>
        </p:nvSpPr>
        <p:spPr>
          <a:xfrm>
            <a:off x="7564065" y="3410410"/>
            <a:ext cx="1240852" cy="271167"/>
          </a:xfrm>
          <a:prstGeom prst="wedgeRectCallout">
            <a:avLst>
              <a:gd name="adj1" fmla="val 40152"/>
              <a:gd name="adj2" fmla="val 14914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3D1E43D4-14C7-8B36-A6DE-6BB392618710}"/>
              </a:ext>
            </a:extLst>
          </p:cNvPr>
          <p:cNvSpPr/>
          <p:nvPr/>
        </p:nvSpPr>
        <p:spPr>
          <a:xfrm>
            <a:off x="9450439" y="3423608"/>
            <a:ext cx="1097026" cy="271167"/>
          </a:xfrm>
          <a:prstGeom prst="wedgeRectCallout">
            <a:avLst>
              <a:gd name="adj1" fmla="val 22182"/>
              <a:gd name="adj2" fmla="val 1058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942C1D-E8D2-A795-1910-2D692C850D55}"/>
              </a:ext>
            </a:extLst>
          </p:cNvPr>
          <p:cNvSpPr txBox="1"/>
          <p:nvPr/>
        </p:nvSpPr>
        <p:spPr>
          <a:xfrm>
            <a:off x="11152086" y="179050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</a:p>
        </p:txBody>
      </p:sp>
    </p:spTree>
    <p:extLst>
      <p:ext uri="{BB962C8B-B14F-4D97-AF65-F5344CB8AC3E}">
        <p14:creationId xmlns:p14="http://schemas.microsoft.com/office/powerpoint/2010/main" val="9025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176</Words>
  <Application>Microsoft Office PowerPoint</Application>
  <PresentationFormat>ワイド画面</PresentationFormat>
  <Paragraphs>71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Microsoft YaHei UI 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245</cp:revision>
  <dcterms:created xsi:type="dcterms:W3CDTF">2025-09-05T22:24:23Z</dcterms:created>
  <dcterms:modified xsi:type="dcterms:W3CDTF">2025-09-12T15:40:01Z</dcterms:modified>
</cp:coreProperties>
</file>