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9" r:id="rId2"/>
    <p:sldId id="280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>
      <p:cViewPr>
        <p:scale>
          <a:sx n="125" d="100"/>
          <a:sy n="125" d="100"/>
        </p:scale>
        <p:origin x="736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57A03-5D1F-430B-A680-C84EE3BF639F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B5E0E-6561-4E24-914F-2830C8F0DB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3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3470D-8D83-642D-3972-F847CF4C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39494A5-41E7-627E-1763-CD332099C5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7E879FB-E7F9-1D25-0A27-68753DB6C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D1E324-5840-7999-911D-C45D1DFF6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D12A-44C4-A539-F090-D887A6A9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B80ED96-60AB-B2CC-470B-C3794E405B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52C8413-3AD4-E10A-CEA4-61F9E6C9D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6604B2-C941-662E-21CD-551A12F0B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B5E0E-6561-4E24-914F-2830C8F0DB8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35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8C5A93-B819-887A-9EC7-5284A4F77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69E50B-0F67-3C4D-EC30-807E9144B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93612-1020-22E4-199F-C97E3845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20DC3D-4E2D-F241-DCA0-C8983534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F3C93-E9A2-1BAB-97A5-1DFF365C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4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E7734-692F-F133-31F2-AEE6F9CC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F1C35D-12B6-471E-18B6-1D740013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5804C1-3D7A-9AB7-4179-1DBF9BC8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CB1652-D207-3D98-9F1A-22CFAC8A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513523-7BB4-5849-08B8-B339564B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608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3B4000-0CC6-B3A4-C9D2-9842EFEFA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659A4-8548-47C6-55D4-266DBD253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CEF7F4-37DC-19A9-DC6D-E30C01C3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A4D13F-4DD0-B41C-6763-76ED2923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84634D-6EC8-E04C-AD1B-6FC74234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85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7912FB-59F5-445F-E960-8C5D5F94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E52977-CFFE-0928-FD72-36C97E6AA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50EB47-CFD3-3B23-1EC6-739B3A73C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B371A-771B-5D1E-A16C-F9803C33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DACF90-1871-F0C7-BA87-ED062F66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9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85FBF-A628-CB7E-E1E7-B17513DB9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D27FC8-F643-6C63-D8F4-C1D886A9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6ADE43-F8C6-B1D0-1249-706EB813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789FF-3520-0D2B-FCE2-B286E09E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30319-DE38-2174-0ADC-5698500BB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83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5CB829-8AAC-618E-FC33-4D53B7358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D9E09A-0752-458C-B8D4-5E88A6C3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DD7714-C74A-A690-D810-42F2E69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CD3020-193E-9074-3897-87EB6AC8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351BBB-4F2C-C8BC-1070-C5C23244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8C87F8-F219-3BEA-CADC-9537C0A3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63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FBE1F-A0D3-05DB-8022-2861B3D37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7A68FC-195F-92C4-0C55-58EBD955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8865FC-E565-3FCD-7418-A948DF469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0B1679-41E1-C78C-B1DA-00D8EC89B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3E3AC2-70BA-7E2B-0FE4-0C959E47B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0684FB-7BE5-E108-E9F3-F3B1265F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788505-B37A-AC0E-B6C7-A828203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FF70B-7CC7-86DB-E4A5-49DCCA9A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79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B8E341-9B5B-3BBA-5625-2AF72C56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CBE3C2-A9C4-0555-7E1B-14EC24E9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EACA28-BA86-95C5-E1F5-7BC57351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54B606-7501-049D-4A56-18F57FA3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C236947-77A6-B04D-E591-E26659DA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A6AAB04-D5B3-8AD5-CB00-CEBB0521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F8D7A0-69BC-9F61-F14C-DF2C301C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203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E0E5C2-766B-C350-3A97-F90F7B02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EA8368-1AE0-325F-538A-B553E4492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ACD9A8-F0B2-B193-6362-6750E52C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E4B7EE-39E6-8FA9-5934-9E6C2A57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AA0B8E-86AF-5190-3DF9-3A869C2E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15A004-23B7-44E2-FEAA-C531BB5B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09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695AA-9E57-1396-5722-5D89B8D3A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4068BD-9968-5128-359F-2D28B3D4B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C81A-8098-4949-7BE5-60E754BA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C9EC53-ECBC-BC53-D524-358A6125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78794-A118-DC53-BE96-E5FDE219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0D7C29-E289-C4FD-9691-7387077D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29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E2D34B-DBE4-9B27-1A74-0955D5D7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4922A4-0748-12BA-A5BB-70510B67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0998ED-3F91-D64F-1599-093B8553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24A67-B764-40B4-AC5D-31898D33BDFB}" type="datetimeFigureOut">
              <a:rPr kumimoji="1" lang="ja-JP" altLang="en-US" smtClean="0"/>
              <a:t>2025/9/12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51BD00-E1AB-E252-E1B5-9679F8F4F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2BBBD-04E2-C175-0A25-FA4FFA34B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498D7-A70B-4902-BB24-78907BB354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62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2.sv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0" Type="http://schemas.openxmlformats.org/officeDocument/2006/relationships/image" Target="../media/image1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21.png"/><Relationship Id="rId24" Type="http://schemas.openxmlformats.org/officeDocument/2006/relationships/image" Target="../media/image4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23" Type="http://schemas.openxmlformats.org/officeDocument/2006/relationships/image" Target="../media/image30.svg"/><Relationship Id="rId28" Type="http://schemas.openxmlformats.org/officeDocument/2006/relationships/image" Target="../media/image20.png"/><Relationship Id="rId10" Type="http://schemas.openxmlformats.org/officeDocument/2006/relationships/image" Target="../media/image18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24.svg"/><Relationship Id="rId22" Type="http://schemas.openxmlformats.org/officeDocument/2006/relationships/image" Target="../media/image29.png"/><Relationship Id="rId27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B595-124D-FE7C-E645-DC3F9A2A0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F2C2150C-3A33-DA25-211D-2AA1E2BCC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537" y="3635392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2128B068-A14F-D7EE-7B43-493256D1B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630" y="3632995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E8731C7-CC30-3D25-0835-60DED8964785}"/>
              </a:ext>
            </a:extLst>
          </p:cNvPr>
          <p:cNvSpPr txBox="1"/>
          <p:nvPr/>
        </p:nvSpPr>
        <p:spPr>
          <a:xfrm>
            <a:off x="818086" y="1239925"/>
            <a:ext cx="7615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①フロントエンドは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Figma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、バックエンドは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Cline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で開発効率化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②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が必要な場合は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へ接続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D37A671-E0C9-9EAA-E709-C5E63D49DD83}"/>
              </a:ext>
            </a:extLst>
          </p:cNvPr>
          <p:cNvSpPr txBox="1"/>
          <p:nvPr/>
        </p:nvSpPr>
        <p:spPr>
          <a:xfrm>
            <a:off x="1371918" y="91763"/>
            <a:ext cx="4631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ローカルサーバ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  ＋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302197EF-0959-AFDE-644F-1F272F105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123" y="3630328"/>
            <a:ext cx="509344" cy="428770"/>
          </a:xfrm>
          <a:prstGeom prst="rect">
            <a:avLst/>
          </a:prstGeom>
        </p:spPr>
      </p:pic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A28D09C9-0927-9775-C338-067F58643B29}"/>
              </a:ext>
            </a:extLst>
          </p:cNvPr>
          <p:cNvSpPr/>
          <p:nvPr/>
        </p:nvSpPr>
        <p:spPr>
          <a:xfrm>
            <a:off x="952304" y="2492827"/>
            <a:ext cx="3754881" cy="35371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F1FDB78-BDCC-5AFF-339F-B2FC61B4B6AC}"/>
              </a:ext>
            </a:extLst>
          </p:cNvPr>
          <p:cNvSpPr txBox="1"/>
          <p:nvPr/>
        </p:nvSpPr>
        <p:spPr>
          <a:xfrm>
            <a:off x="1603573" y="237492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B94D369-DB32-1ECF-3CD8-C64661B41D31}"/>
              </a:ext>
            </a:extLst>
          </p:cNvPr>
          <p:cNvCxnSpPr>
            <a:cxnSpLocks/>
            <a:stCxn id="102" idx="3"/>
            <a:endCxn id="177" idx="1"/>
          </p:cNvCxnSpPr>
          <p:nvPr/>
        </p:nvCxnSpPr>
        <p:spPr>
          <a:xfrm flipV="1">
            <a:off x="1805467" y="3840813"/>
            <a:ext cx="578683" cy="390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CEF92F-B280-9CF2-675C-DE541C79F1F4}"/>
              </a:ext>
            </a:extLst>
          </p:cNvPr>
          <p:cNvSpPr txBox="1"/>
          <p:nvPr/>
        </p:nvSpPr>
        <p:spPr>
          <a:xfrm>
            <a:off x="3447155" y="3997677"/>
            <a:ext cx="651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FastAPI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604C0B9-67D4-F3C2-4F5B-27F8EBF3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3912" y="5028791"/>
            <a:ext cx="516473" cy="509647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4AA2C81-5130-5C82-BA6D-077D8CE43424}"/>
              </a:ext>
            </a:extLst>
          </p:cNvPr>
          <p:cNvSpPr txBox="1"/>
          <p:nvPr/>
        </p:nvSpPr>
        <p:spPr>
          <a:xfrm>
            <a:off x="2801758" y="3983339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877CED2E-D1B0-886A-0B59-BF6D37523B8D}"/>
              </a:ext>
            </a:extLst>
          </p:cNvPr>
          <p:cNvCxnSpPr>
            <a:cxnSpLocks/>
            <a:stCxn id="76" idx="3"/>
            <a:endCxn id="179" idx="1"/>
          </p:cNvCxnSpPr>
          <p:nvPr/>
        </p:nvCxnSpPr>
        <p:spPr>
          <a:xfrm>
            <a:off x="3247403" y="3824833"/>
            <a:ext cx="333797" cy="97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F1415861-48CE-6350-9BF6-A8577D41EEE8}"/>
              </a:ext>
            </a:extLst>
          </p:cNvPr>
          <p:cNvCxnSpPr>
            <a:cxnSpLocks/>
            <a:stCxn id="71" idx="3"/>
            <a:endCxn id="215" idx="1"/>
          </p:cNvCxnSpPr>
          <p:nvPr/>
        </p:nvCxnSpPr>
        <p:spPr>
          <a:xfrm>
            <a:off x="4481167" y="3834472"/>
            <a:ext cx="2921276" cy="1483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5A6D630-FBCA-07CB-5201-FFABC41CD3EC}"/>
              </a:ext>
            </a:extLst>
          </p:cNvPr>
          <p:cNvCxnSpPr>
            <a:cxnSpLocks/>
            <a:stCxn id="71" idx="2"/>
            <a:endCxn id="190" idx="0"/>
          </p:cNvCxnSpPr>
          <p:nvPr/>
        </p:nvCxnSpPr>
        <p:spPr>
          <a:xfrm>
            <a:off x="4283399" y="4035949"/>
            <a:ext cx="7352" cy="91475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8BFDB1E-5AAE-AA67-FE8A-366A65457DA2}"/>
              </a:ext>
            </a:extLst>
          </p:cNvPr>
          <p:cNvCxnSpPr>
            <a:cxnSpLocks/>
            <a:stCxn id="71" idx="2"/>
            <a:endCxn id="27" idx="0"/>
          </p:cNvCxnSpPr>
          <p:nvPr/>
        </p:nvCxnSpPr>
        <p:spPr>
          <a:xfrm flipH="1">
            <a:off x="3542149" y="4035949"/>
            <a:ext cx="741250" cy="99284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77" name="図 176">
            <a:extLst>
              <a:ext uri="{FF2B5EF4-FFF2-40B4-BE49-F238E27FC236}">
                <a16:creationId xmlns:a16="http://schemas.microsoft.com/office/drawing/2014/main" id="{1FD03F9F-45BC-79DA-5B7E-EB0671A943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150" y="3625633"/>
            <a:ext cx="412521" cy="430360"/>
          </a:xfrm>
          <a:prstGeom prst="rect">
            <a:avLst/>
          </a:prstGeom>
        </p:spPr>
      </p:pic>
      <p:pic>
        <p:nvPicPr>
          <p:cNvPr id="179" name="図 178">
            <a:extLst>
              <a:ext uri="{FF2B5EF4-FFF2-40B4-BE49-F238E27FC236}">
                <a16:creationId xmlns:a16="http://schemas.microsoft.com/office/drawing/2014/main" id="{80477E0A-324E-B60D-EA07-6EF78B048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00" y="3598026"/>
            <a:ext cx="455570" cy="455570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11E27396-AED1-5433-50D2-A009954B4B4A}"/>
              </a:ext>
            </a:extLst>
          </p:cNvPr>
          <p:cNvSpPr txBox="1"/>
          <p:nvPr/>
        </p:nvSpPr>
        <p:spPr>
          <a:xfrm>
            <a:off x="2424103" y="3999246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IIS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0" name="図 189">
            <a:extLst>
              <a:ext uri="{FF2B5EF4-FFF2-40B4-BE49-F238E27FC236}">
                <a16:creationId xmlns:a16="http://schemas.microsoft.com/office/drawing/2014/main" id="{E6AEFAF1-D11C-EA99-70D4-E9598433B2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63" y="4950699"/>
            <a:ext cx="669976" cy="669976"/>
          </a:xfrm>
          <a:prstGeom prst="rect">
            <a:avLst/>
          </a:prstGeom>
        </p:spPr>
      </p:pic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B901886C-C404-70A5-65BD-D3D7CF72D06B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>
            <a:off x="8725403" y="3849306"/>
            <a:ext cx="400224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074667DA-E7D4-9C3F-A39B-CD5AFFF7C38B}"/>
              </a:ext>
            </a:extLst>
          </p:cNvPr>
          <p:cNvSpPr/>
          <p:nvPr/>
        </p:nvSpPr>
        <p:spPr>
          <a:xfrm>
            <a:off x="6645176" y="2490622"/>
            <a:ext cx="4737474" cy="353933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4" name="グラフィックス 193">
            <a:extLst>
              <a:ext uri="{FF2B5EF4-FFF2-40B4-BE49-F238E27FC236}">
                <a16:creationId xmlns:a16="http://schemas.microsoft.com/office/drawing/2014/main" id="{B3B4AACC-29BA-5D3A-7057-D0DB877C62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1045" y="3647127"/>
            <a:ext cx="404358" cy="404358"/>
          </a:xfrm>
          <a:prstGeom prst="rect">
            <a:avLst/>
          </a:prstGeom>
        </p:spPr>
      </p:pic>
      <p:pic>
        <p:nvPicPr>
          <p:cNvPr id="196" name="グラフィックス 195">
            <a:extLst>
              <a:ext uri="{FF2B5EF4-FFF2-40B4-BE49-F238E27FC236}">
                <a16:creationId xmlns:a16="http://schemas.microsoft.com/office/drawing/2014/main" id="{EAB4A69B-2AF2-82B8-3004-31A0A4592C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25627" y="3659866"/>
            <a:ext cx="378881" cy="378881"/>
          </a:xfrm>
          <a:prstGeom prst="rect">
            <a:avLst/>
          </a:prstGeom>
        </p:spPr>
      </p:pic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BA6536F-026C-09A2-EF19-F945200A3DE2}"/>
              </a:ext>
            </a:extLst>
          </p:cNvPr>
          <p:cNvSpPr txBox="1"/>
          <p:nvPr/>
        </p:nvSpPr>
        <p:spPr>
          <a:xfrm>
            <a:off x="8307638" y="4026933"/>
            <a:ext cx="4235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5C2F1A4D-C0FE-8E13-E25D-7E623D611816}"/>
              </a:ext>
            </a:extLst>
          </p:cNvPr>
          <p:cNvSpPr txBox="1"/>
          <p:nvPr/>
        </p:nvSpPr>
        <p:spPr>
          <a:xfrm>
            <a:off x="8210345" y="3255186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ｱｸｾｽｷｰ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認証</a:t>
            </a:r>
          </a:p>
        </p:txBody>
      </p:sp>
      <p:pic>
        <p:nvPicPr>
          <p:cNvPr id="200" name="図 199">
            <a:extLst>
              <a:ext uri="{FF2B5EF4-FFF2-40B4-BE49-F238E27FC236}">
                <a16:creationId xmlns:a16="http://schemas.microsoft.com/office/drawing/2014/main" id="{B29AEDE1-20DB-4768-671F-7060030DBD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99159" y="3659866"/>
            <a:ext cx="374527" cy="378881"/>
          </a:xfrm>
          <a:prstGeom prst="rect">
            <a:avLst/>
          </a:prstGeom>
        </p:spPr>
      </p:pic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D917B12-2D51-1638-B99E-A3A76A7563DA}"/>
              </a:ext>
            </a:extLst>
          </p:cNvPr>
          <p:cNvSpPr txBox="1"/>
          <p:nvPr/>
        </p:nvSpPr>
        <p:spPr>
          <a:xfrm>
            <a:off x="9808754" y="4000677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7F9B8648-FD97-B59F-4EED-35B6BCA95466}"/>
              </a:ext>
            </a:extLst>
          </p:cNvPr>
          <p:cNvSpPr txBox="1"/>
          <p:nvPr/>
        </p:nvSpPr>
        <p:spPr>
          <a:xfrm>
            <a:off x="8984894" y="399767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6E4449EF-301E-8D7F-2779-45BA7508E3E5}"/>
              </a:ext>
            </a:extLst>
          </p:cNvPr>
          <p:cNvSpPr txBox="1"/>
          <p:nvPr/>
        </p:nvSpPr>
        <p:spPr>
          <a:xfrm>
            <a:off x="7207255" y="4086753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IAM</a:t>
            </a:r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Policy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4B9CF66-83F6-F688-D61E-4EF29A34FDF3}"/>
              </a:ext>
            </a:extLst>
          </p:cNvPr>
          <p:cNvSpPr txBox="1"/>
          <p:nvPr/>
        </p:nvSpPr>
        <p:spPr>
          <a:xfrm>
            <a:off x="7412986" y="3377357"/>
            <a:ext cx="986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IP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制限</a:t>
            </a:r>
            <a:endParaRPr kumimoji="1" lang="en-US" altLang="ja-JP" sz="1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D5F6FD41-359A-DA69-FDBD-3D89E4D134B7}"/>
              </a:ext>
            </a:extLst>
          </p:cNvPr>
          <p:cNvSpPr txBox="1"/>
          <p:nvPr/>
        </p:nvSpPr>
        <p:spPr>
          <a:xfrm>
            <a:off x="7469633" y="2679149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208" name="グラフィックス 207">
            <a:extLst>
              <a:ext uri="{FF2B5EF4-FFF2-40B4-BE49-F238E27FC236}">
                <a16:creationId xmlns:a16="http://schemas.microsoft.com/office/drawing/2014/main" id="{9D41B252-E721-2699-1EDF-E8C4CAC931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45176" y="2490623"/>
            <a:ext cx="381000" cy="381000"/>
          </a:xfrm>
          <a:prstGeom prst="rect">
            <a:avLst/>
          </a:prstGeom>
        </p:spPr>
      </p:pic>
      <p:pic>
        <p:nvPicPr>
          <p:cNvPr id="209" name="グラフィックス 208">
            <a:extLst>
              <a:ext uri="{FF2B5EF4-FFF2-40B4-BE49-F238E27FC236}">
                <a16:creationId xmlns:a16="http://schemas.microsoft.com/office/drawing/2014/main" id="{18A0F5C1-D420-F4B3-0844-9DECE0A63E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145429" y="2649723"/>
            <a:ext cx="381000" cy="381000"/>
          </a:xfrm>
          <a:prstGeom prst="rect">
            <a:avLst/>
          </a:prstGeom>
        </p:spPr>
      </p:pic>
      <p:sp>
        <p:nvSpPr>
          <p:cNvPr id="210" name="正方形/長方形 209">
            <a:extLst>
              <a:ext uri="{FF2B5EF4-FFF2-40B4-BE49-F238E27FC236}">
                <a16:creationId xmlns:a16="http://schemas.microsoft.com/office/drawing/2014/main" id="{64D401C3-DAC1-5A1C-DAE3-59972DBF53AC}"/>
              </a:ext>
            </a:extLst>
          </p:cNvPr>
          <p:cNvSpPr/>
          <p:nvPr/>
        </p:nvSpPr>
        <p:spPr>
          <a:xfrm>
            <a:off x="7145430" y="2649723"/>
            <a:ext cx="3714407" cy="320751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29BC329B-0B37-3FEA-C4BD-688992E3AD39}"/>
              </a:ext>
            </a:extLst>
          </p:cNvPr>
          <p:cNvCxnSpPr>
            <a:cxnSpLocks/>
            <a:stCxn id="196" idx="3"/>
            <a:endCxn id="200" idx="1"/>
          </p:cNvCxnSpPr>
          <p:nvPr/>
        </p:nvCxnSpPr>
        <p:spPr>
          <a:xfrm>
            <a:off x="9504508" y="3849307"/>
            <a:ext cx="494651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5" name="図 214">
            <a:extLst>
              <a:ext uri="{FF2B5EF4-FFF2-40B4-BE49-F238E27FC236}">
                <a16:creationId xmlns:a16="http://schemas.microsoft.com/office/drawing/2014/main" id="{AEFFF772-0E60-1713-EA7D-6F5D500A88E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443" y="3576256"/>
            <a:ext cx="546101" cy="546101"/>
          </a:xfrm>
          <a:prstGeom prst="rect">
            <a:avLst/>
          </a:prstGeom>
        </p:spPr>
      </p:pic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ACFD1F88-6EE5-769B-6F91-3A935535B8F9}"/>
              </a:ext>
            </a:extLst>
          </p:cNvPr>
          <p:cNvCxnSpPr>
            <a:cxnSpLocks/>
            <a:stCxn id="215" idx="3"/>
            <a:endCxn id="194" idx="1"/>
          </p:cNvCxnSpPr>
          <p:nvPr/>
        </p:nvCxnSpPr>
        <p:spPr>
          <a:xfrm flipV="1">
            <a:off x="7948544" y="3849306"/>
            <a:ext cx="372501" cy="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FB6DD801-7ABC-7DD6-DAC4-7F6CCAC59A17}"/>
              </a:ext>
            </a:extLst>
          </p:cNvPr>
          <p:cNvSpPr/>
          <p:nvPr/>
        </p:nvSpPr>
        <p:spPr>
          <a:xfrm>
            <a:off x="4879587" y="2460340"/>
            <a:ext cx="1575186" cy="35696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DBA5BFBD-C78A-493F-8BF0-85D9CF6B5365}"/>
              </a:ext>
            </a:extLst>
          </p:cNvPr>
          <p:cNvSpPr txBox="1"/>
          <p:nvPr/>
        </p:nvSpPr>
        <p:spPr>
          <a:xfrm>
            <a:off x="5246766" y="2326539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pic>
        <p:nvPicPr>
          <p:cNvPr id="248" name="図 247">
            <a:extLst>
              <a:ext uri="{FF2B5EF4-FFF2-40B4-BE49-F238E27FC236}">
                <a16:creationId xmlns:a16="http://schemas.microsoft.com/office/drawing/2014/main" id="{72BD856B-7359-C2BF-E9AF-F26EADF43B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392988" y="2526944"/>
            <a:ext cx="349385" cy="337396"/>
          </a:xfrm>
          <a:prstGeom prst="rect">
            <a:avLst/>
          </a:prstGeom>
        </p:spPr>
      </p:pic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0F08D43B-5CD9-65FB-775D-3BA2EC953D1C}"/>
              </a:ext>
            </a:extLst>
          </p:cNvPr>
          <p:cNvSpPr txBox="1"/>
          <p:nvPr/>
        </p:nvSpPr>
        <p:spPr>
          <a:xfrm>
            <a:off x="5066872" y="3618607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pic>
        <p:nvPicPr>
          <p:cNvPr id="258" name="図 257">
            <a:extLst>
              <a:ext uri="{FF2B5EF4-FFF2-40B4-BE49-F238E27FC236}">
                <a16:creationId xmlns:a16="http://schemas.microsoft.com/office/drawing/2014/main" id="{72F4805C-5ACA-783A-9DB3-972CDD306AD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906963" y="2962599"/>
            <a:ext cx="274014" cy="409144"/>
          </a:xfrm>
          <a:prstGeom prst="rect">
            <a:avLst/>
          </a:prstGeom>
        </p:spPr>
      </p:pic>
      <p:pic>
        <p:nvPicPr>
          <p:cNvPr id="260" name="図 259">
            <a:extLst>
              <a:ext uri="{FF2B5EF4-FFF2-40B4-BE49-F238E27FC236}">
                <a16:creationId xmlns:a16="http://schemas.microsoft.com/office/drawing/2014/main" id="{E082CA70-328C-242C-5D34-F0960E00906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836815" y="2984505"/>
            <a:ext cx="411022" cy="400110"/>
          </a:xfrm>
          <a:prstGeom prst="rect">
            <a:avLst/>
          </a:prstGeom>
        </p:spPr>
      </p:pic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03B7BC32-F044-D22F-E587-DDEA001497DF}"/>
              </a:ext>
            </a:extLst>
          </p:cNvPr>
          <p:cNvCxnSpPr>
            <a:cxnSpLocks/>
            <a:stCxn id="260" idx="2"/>
            <a:endCxn id="71" idx="0"/>
          </p:cNvCxnSpPr>
          <p:nvPr/>
        </p:nvCxnSpPr>
        <p:spPr>
          <a:xfrm>
            <a:off x="4042326" y="3384615"/>
            <a:ext cx="241073" cy="24838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125BA69A-C94F-816E-ABD3-321A57A27D27}"/>
              </a:ext>
            </a:extLst>
          </p:cNvPr>
          <p:cNvCxnSpPr>
            <a:cxnSpLocks/>
            <a:stCxn id="260" idx="2"/>
            <a:endCxn id="179" idx="0"/>
          </p:cNvCxnSpPr>
          <p:nvPr/>
        </p:nvCxnSpPr>
        <p:spPr>
          <a:xfrm flipH="1">
            <a:off x="3808985" y="3384615"/>
            <a:ext cx="233341" cy="2134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E5097E4D-3C2B-36ED-8ADF-91208E2F15C9}"/>
              </a:ext>
            </a:extLst>
          </p:cNvPr>
          <p:cNvCxnSpPr>
            <a:cxnSpLocks/>
            <a:stCxn id="258" idx="2"/>
            <a:endCxn id="76" idx="0"/>
          </p:cNvCxnSpPr>
          <p:nvPr/>
        </p:nvCxnSpPr>
        <p:spPr>
          <a:xfrm>
            <a:off x="3043970" y="3371743"/>
            <a:ext cx="0" cy="263649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4A113E9D-8A87-57B7-F570-CC3F71081F14}"/>
              </a:ext>
            </a:extLst>
          </p:cNvPr>
          <p:cNvSpPr txBox="1"/>
          <p:nvPr/>
        </p:nvSpPr>
        <p:spPr>
          <a:xfrm>
            <a:off x="4265925" y="3935988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E9D5C22B-9552-2D92-69EC-B1CA2EAC5F8A}"/>
              </a:ext>
            </a:extLst>
          </p:cNvPr>
          <p:cNvSpPr txBox="1"/>
          <p:nvPr/>
        </p:nvSpPr>
        <p:spPr>
          <a:xfrm>
            <a:off x="2940307" y="545808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A1142977-0E4E-7368-1068-3186DB6DBE76}"/>
              </a:ext>
            </a:extLst>
          </p:cNvPr>
          <p:cNvSpPr txBox="1"/>
          <p:nvPr/>
        </p:nvSpPr>
        <p:spPr>
          <a:xfrm>
            <a:off x="1188960" y="402693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3" name="吹き出し: 四角形 282">
            <a:extLst>
              <a:ext uri="{FF2B5EF4-FFF2-40B4-BE49-F238E27FC236}">
                <a16:creationId xmlns:a16="http://schemas.microsoft.com/office/drawing/2014/main" id="{4837FE34-9D90-44AE-94E3-6F573E91B70D}"/>
              </a:ext>
            </a:extLst>
          </p:cNvPr>
          <p:cNvSpPr/>
          <p:nvPr/>
        </p:nvSpPr>
        <p:spPr>
          <a:xfrm>
            <a:off x="2059580" y="2562507"/>
            <a:ext cx="1160391" cy="269397"/>
          </a:xfrm>
          <a:prstGeom prst="wedgeRectCallout">
            <a:avLst>
              <a:gd name="adj1" fmla="val 32131"/>
              <a:gd name="adj2" fmla="val 1008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開発効率化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8D9F8B6F-37D2-3453-6FCA-13049FE457A4}"/>
              </a:ext>
            </a:extLst>
          </p:cNvPr>
          <p:cNvSpPr/>
          <p:nvPr/>
        </p:nvSpPr>
        <p:spPr>
          <a:xfrm>
            <a:off x="2830969" y="3376920"/>
            <a:ext cx="496490" cy="892322"/>
          </a:xfrm>
          <a:prstGeom prst="rect">
            <a:avLst/>
          </a:prstGeom>
          <a:noFill/>
          <a:ln w="254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4F615EBA-2D82-FBB2-9CDC-207B5B04447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25DF7612-20E8-0D43-06A2-9CBCF3A68D99}"/>
              </a:ext>
            </a:extLst>
          </p:cNvPr>
          <p:cNvSpPr/>
          <p:nvPr/>
        </p:nvSpPr>
        <p:spPr>
          <a:xfrm>
            <a:off x="3433069" y="2575220"/>
            <a:ext cx="1160391" cy="269397"/>
          </a:xfrm>
          <a:prstGeom prst="wedgeRectCallout">
            <a:avLst>
              <a:gd name="adj1" fmla="val 683"/>
              <a:gd name="adj2" fmla="val 113301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開発効率化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589F3F9-FC23-DF32-1D18-C38731F0C0F6}"/>
              </a:ext>
            </a:extLst>
          </p:cNvPr>
          <p:cNvSpPr/>
          <p:nvPr/>
        </p:nvSpPr>
        <p:spPr>
          <a:xfrm>
            <a:off x="9999159" y="3184560"/>
            <a:ext cx="564930" cy="269397"/>
          </a:xfrm>
          <a:prstGeom prst="wedgeRectCallout">
            <a:avLst>
              <a:gd name="adj1" fmla="val -17879"/>
              <a:gd name="adj2" fmla="val 117972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AI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F854A8-BD83-9D9F-08C3-6316ED7E5CDD}"/>
              </a:ext>
            </a:extLst>
          </p:cNvPr>
          <p:cNvSpPr txBox="1"/>
          <p:nvPr/>
        </p:nvSpPr>
        <p:spPr>
          <a:xfrm>
            <a:off x="2613904" y="4231428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dirty="0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本日の説明</a:t>
            </a:r>
          </a:p>
        </p:txBody>
      </p:sp>
    </p:spTree>
    <p:extLst>
      <p:ext uri="{BB962C8B-B14F-4D97-AF65-F5344CB8AC3E}">
        <p14:creationId xmlns:p14="http://schemas.microsoft.com/office/powerpoint/2010/main" val="149343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7BCC-F4CA-A6B0-3A5F-67A51B2F9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図 75">
            <a:extLst>
              <a:ext uri="{FF2B5EF4-FFF2-40B4-BE49-F238E27FC236}">
                <a16:creationId xmlns:a16="http://schemas.microsoft.com/office/drawing/2014/main" id="{9616DEC8-F5CB-4F60-B540-24D2502C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204" y="4124276"/>
            <a:ext cx="406866" cy="378881"/>
          </a:xfrm>
          <a:prstGeom prst="rect">
            <a:avLst/>
          </a:prstGeom>
        </p:spPr>
      </p:pic>
      <p:pic>
        <p:nvPicPr>
          <p:cNvPr id="71" name="図 70">
            <a:extLst>
              <a:ext uri="{FF2B5EF4-FFF2-40B4-BE49-F238E27FC236}">
                <a16:creationId xmlns:a16="http://schemas.microsoft.com/office/drawing/2014/main" id="{ED5D8249-CD47-C60C-EF00-61C88843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708" y="4124276"/>
            <a:ext cx="395537" cy="402954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355FE41A-55A5-1499-256E-D42DF1F96882}"/>
              </a:ext>
            </a:extLst>
          </p:cNvPr>
          <p:cNvSpPr txBox="1"/>
          <p:nvPr/>
        </p:nvSpPr>
        <p:spPr>
          <a:xfrm>
            <a:off x="728404" y="1105813"/>
            <a:ext cx="970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のサーバレス化により、運用負荷・情報インフラのコスト最小化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614F6C6-F9C9-28A9-ECC5-19E756537530}"/>
              </a:ext>
            </a:extLst>
          </p:cNvPr>
          <p:cNvSpPr txBox="1"/>
          <p:nvPr/>
        </p:nvSpPr>
        <p:spPr>
          <a:xfrm>
            <a:off x="1371918" y="91763"/>
            <a:ext cx="39058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サーバレス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システム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106CD39-7BB6-419F-72A4-D809B7D76E84}"/>
              </a:ext>
            </a:extLst>
          </p:cNvPr>
          <p:cNvSpPr/>
          <p:nvPr/>
        </p:nvSpPr>
        <p:spPr>
          <a:xfrm>
            <a:off x="4391477" y="2567687"/>
            <a:ext cx="7271498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A9C00B2-8717-C4CE-DA0E-90419B4260F6}"/>
              </a:ext>
            </a:extLst>
          </p:cNvPr>
          <p:cNvSpPr txBox="1"/>
          <p:nvPr/>
        </p:nvSpPr>
        <p:spPr>
          <a:xfrm>
            <a:off x="2817919" y="4093158"/>
            <a:ext cx="1151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</a:t>
            </a:r>
            <a:r>
              <a:rPr kumimoji="1" lang="ja-JP" alt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暗号化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89A222A-FCDD-66D2-5C3A-BD395AFFEE13}"/>
              </a:ext>
            </a:extLst>
          </p:cNvPr>
          <p:cNvSpPr txBox="1"/>
          <p:nvPr/>
        </p:nvSpPr>
        <p:spPr>
          <a:xfrm>
            <a:off x="5215934" y="2756214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東京</a:t>
            </a:r>
            <a:r>
              <a:rPr lang="ja-JP" altLang="en-US" sz="1200" dirty="0"/>
              <a:t> </a:t>
            </a:r>
            <a:r>
              <a:rPr lang="en-US" altLang="ja-JP" sz="1200" dirty="0"/>
              <a:t>or</a:t>
            </a:r>
            <a:r>
              <a:rPr lang="ja-JP" altLang="en-US" sz="1200" dirty="0"/>
              <a:t> 北米</a:t>
            </a:r>
            <a:endParaRPr lang="en-US" altLang="ja-JP" sz="1200" dirty="0"/>
          </a:p>
        </p:txBody>
      </p:sp>
      <p:pic>
        <p:nvPicPr>
          <p:cNvPr id="95" name="グラフィックス 94">
            <a:extLst>
              <a:ext uri="{FF2B5EF4-FFF2-40B4-BE49-F238E27FC236}">
                <a16:creationId xmlns:a16="http://schemas.microsoft.com/office/drawing/2014/main" id="{02792F8A-AA59-2854-2D94-8E3FD5DF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1477" y="2567688"/>
            <a:ext cx="381000" cy="381000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80879979-625B-8025-7F77-551CF17FB0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91730" y="2726788"/>
            <a:ext cx="381000" cy="381000"/>
          </a:xfrm>
          <a:prstGeom prst="rect">
            <a:avLst/>
          </a:prstGeom>
        </p:spPr>
      </p:pic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1CCA828-E270-58AD-8CF1-E42E8234A0AB}"/>
              </a:ext>
            </a:extLst>
          </p:cNvPr>
          <p:cNvSpPr/>
          <p:nvPr/>
        </p:nvSpPr>
        <p:spPr>
          <a:xfrm>
            <a:off x="4891730" y="2726788"/>
            <a:ext cx="6390245" cy="382641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>
            <a:extLst>
              <a:ext uri="{FF2B5EF4-FFF2-40B4-BE49-F238E27FC236}">
                <a16:creationId xmlns:a16="http://schemas.microsoft.com/office/drawing/2014/main" id="{56F454CA-B070-CBC2-F391-D5B68070A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493" y="4124276"/>
            <a:ext cx="438737" cy="369332"/>
          </a:xfrm>
          <a:prstGeom prst="rect">
            <a:avLst/>
          </a:prstGeom>
        </p:spPr>
      </p:pic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A5C6C834-5BB5-FD8D-528A-BD5CC418F91B}"/>
              </a:ext>
            </a:extLst>
          </p:cNvPr>
          <p:cNvSpPr/>
          <p:nvPr/>
        </p:nvSpPr>
        <p:spPr>
          <a:xfrm>
            <a:off x="2729981" y="2567687"/>
            <a:ext cx="1392465" cy="245646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2C8BC248-2987-6D32-85CD-D864E2F87E68}"/>
              </a:ext>
            </a:extLst>
          </p:cNvPr>
          <p:cNvSpPr/>
          <p:nvPr/>
        </p:nvSpPr>
        <p:spPr>
          <a:xfrm>
            <a:off x="577888" y="2567687"/>
            <a:ext cx="1847352" cy="415315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ACFAC32-C3A3-10F5-9A23-1F61B27E544C}"/>
              </a:ext>
            </a:extLst>
          </p:cNvPr>
          <p:cNvSpPr txBox="1"/>
          <p:nvPr/>
        </p:nvSpPr>
        <p:spPr>
          <a:xfrm>
            <a:off x="3097160" y="2433886"/>
            <a:ext cx="72327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ｲﾝﾀｰﾈｯﾄ</a:t>
            </a: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12BA5FB-7458-A557-5CA0-724C00B0420E}"/>
              </a:ext>
            </a:extLst>
          </p:cNvPr>
          <p:cNvSpPr txBox="1"/>
          <p:nvPr/>
        </p:nvSpPr>
        <p:spPr>
          <a:xfrm>
            <a:off x="1229156" y="2449789"/>
            <a:ext cx="49084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726F0D8A-3041-C535-5859-8DC5387E51FD}"/>
              </a:ext>
            </a:extLst>
          </p:cNvPr>
          <p:cNvCxnSpPr>
            <a:cxnSpLocks/>
            <a:stCxn id="102" idx="3"/>
            <a:endCxn id="5" idx="1"/>
          </p:cNvCxnSpPr>
          <p:nvPr/>
        </p:nvCxnSpPr>
        <p:spPr>
          <a:xfrm>
            <a:off x="1625230" y="4308942"/>
            <a:ext cx="4127870" cy="5834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28" name="図 127">
            <a:extLst>
              <a:ext uri="{FF2B5EF4-FFF2-40B4-BE49-F238E27FC236}">
                <a16:creationId xmlns:a16="http://schemas.microsoft.com/office/drawing/2014/main" id="{15714746-AA20-E34A-384F-64180AD7A9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3382" y="2634291"/>
            <a:ext cx="349385" cy="337396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9B262188-22D8-832E-2094-2DD9A15E87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3100" y="4124276"/>
            <a:ext cx="381000" cy="381000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51A13E2B-80D8-7928-1760-78CAAFB82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36691" y="4124276"/>
            <a:ext cx="365806" cy="365806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08B8B2B-45EC-206A-521B-353F01BB269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79061" y="4124276"/>
            <a:ext cx="381000" cy="3810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0E621FD-C604-5138-472D-6434ADC11D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11828" y="4124276"/>
            <a:ext cx="381000" cy="381000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4BDC6728-E0C0-19F6-8AA4-72F655D0AF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070865" y="4654873"/>
            <a:ext cx="378881" cy="378881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6447C3B-9D5F-1B7B-B585-40AA6C7E3AD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47848" y="4659673"/>
            <a:ext cx="374527" cy="378881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D77DF38-5876-9041-13F7-12EC758916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70865" y="5386381"/>
            <a:ext cx="365806" cy="365806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BE5A19-C802-90E2-7B95-065269448BC3}"/>
              </a:ext>
            </a:extLst>
          </p:cNvPr>
          <p:cNvSpPr txBox="1"/>
          <p:nvPr/>
        </p:nvSpPr>
        <p:spPr>
          <a:xfrm>
            <a:off x="5516426" y="3902956"/>
            <a:ext cx="8418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CloudFront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EBC90F-A354-B0E6-A61A-584582AB8702}"/>
              </a:ext>
            </a:extLst>
          </p:cNvPr>
          <p:cNvSpPr txBox="1"/>
          <p:nvPr/>
        </p:nvSpPr>
        <p:spPr>
          <a:xfrm>
            <a:off x="6555986" y="390295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F104B1C-1833-A303-AC02-1F132943AFD0}"/>
              </a:ext>
            </a:extLst>
          </p:cNvPr>
          <p:cNvSpPr txBox="1"/>
          <p:nvPr/>
        </p:nvSpPr>
        <p:spPr>
          <a:xfrm>
            <a:off x="7627057" y="3782006"/>
            <a:ext cx="700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API</a:t>
            </a:r>
            <a:endParaRPr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Gateway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CF6DD8-1CE5-9E7D-2763-4B9EABC6BB97}"/>
              </a:ext>
            </a:extLst>
          </p:cNvPr>
          <p:cNvSpPr txBox="1"/>
          <p:nvPr/>
        </p:nvSpPr>
        <p:spPr>
          <a:xfrm>
            <a:off x="8451646" y="3902955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19B1C-909F-2387-B92D-D850D8D0115D}"/>
              </a:ext>
            </a:extLst>
          </p:cNvPr>
          <p:cNvSpPr txBox="1"/>
          <p:nvPr/>
        </p:nvSpPr>
        <p:spPr>
          <a:xfrm>
            <a:off x="9872449" y="3782006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Aurora 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Serverless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D8EF73A0-5B05-CDB9-760D-90A31B5743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76445" y="4124276"/>
            <a:ext cx="381000" cy="3810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F9915B-D064-BAE7-7C7B-B65609F17863}"/>
              </a:ext>
            </a:extLst>
          </p:cNvPr>
          <p:cNvSpPr txBox="1"/>
          <p:nvPr/>
        </p:nvSpPr>
        <p:spPr>
          <a:xfrm>
            <a:off x="9889217" y="5007500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Bedrock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ADA35E-F0E4-75AC-4ECE-79CCD06DF137}"/>
              </a:ext>
            </a:extLst>
          </p:cNvPr>
          <p:cNvSpPr txBox="1"/>
          <p:nvPr/>
        </p:nvSpPr>
        <p:spPr>
          <a:xfrm>
            <a:off x="10457445" y="5006533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Claude AI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58E9CBD3-B157-6F05-8CF8-2C4460811E7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254186" y="5675030"/>
            <a:ext cx="448689" cy="442759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CA1A737-35F8-1A96-C220-6C552BB6E496}"/>
              </a:ext>
            </a:extLst>
          </p:cNvPr>
          <p:cNvSpPr/>
          <p:nvPr/>
        </p:nvSpPr>
        <p:spPr>
          <a:xfrm>
            <a:off x="2729981" y="5427109"/>
            <a:ext cx="1392465" cy="12937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040812E-9FF5-5C0C-157C-6AA802F81C87}"/>
              </a:ext>
            </a:extLst>
          </p:cNvPr>
          <p:cNvSpPr txBox="1"/>
          <p:nvPr/>
        </p:nvSpPr>
        <p:spPr>
          <a:xfrm>
            <a:off x="3059036" y="5310223"/>
            <a:ext cx="7986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LAN</a:t>
            </a:r>
            <a:r>
              <a:rPr kumimoji="1" lang="ja-JP" altLang="en-US" sz="1200" dirty="0"/>
              <a:t>延長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44171663-9DEF-CEA8-6D84-75567D35F4AB}"/>
              </a:ext>
            </a:extLst>
          </p:cNvPr>
          <p:cNvSpPr txBox="1"/>
          <p:nvPr/>
        </p:nvSpPr>
        <p:spPr>
          <a:xfrm>
            <a:off x="6896955" y="390295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5F6555D1-466E-2460-49CE-E98B6B535A4B}"/>
              </a:ext>
            </a:extLst>
          </p:cNvPr>
          <p:cNvSpPr txBox="1"/>
          <p:nvPr/>
        </p:nvSpPr>
        <p:spPr>
          <a:xfrm>
            <a:off x="9004262" y="3902956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C35AE48-649C-C9B4-4E1E-BC0D3BCBE29E}"/>
              </a:ext>
            </a:extLst>
          </p:cNvPr>
          <p:cNvSpPr txBox="1"/>
          <p:nvPr/>
        </p:nvSpPr>
        <p:spPr>
          <a:xfrm>
            <a:off x="10523934" y="5724171"/>
            <a:ext cx="1668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Lambda </a:t>
            </a:r>
          </a:p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Layer </a:t>
            </a:r>
          </a:p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ﾍﾞｸﾄﾙ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DB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EF47D0B1-D799-9091-D867-1E759137A21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134100" y="4307179"/>
            <a:ext cx="402591" cy="759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E1C7A4A-9113-74B1-DC9E-FEE7F9100CA2}"/>
              </a:ext>
            </a:extLst>
          </p:cNvPr>
          <p:cNvCxnSpPr>
            <a:cxnSpLocks/>
            <a:stCxn id="76" idx="3"/>
            <a:endCxn id="9" idx="1"/>
          </p:cNvCxnSpPr>
          <p:nvPr/>
        </p:nvCxnSpPr>
        <p:spPr>
          <a:xfrm>
            <a:off x="7349070" y="4313717"/>
            <a:ext cx="429991" cy="1059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BE2A4DB-434F-7976-C318-D1DF9E6C2C3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8160061" y="4314776"/>
            <a:ext cx="451767" cy="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909E239-AD75-90FE-C611-7BD3CB213A14}"/>
              </a:ext>
            </a:extLst>
          </p:cNvPr>
          <p:cNvCxnSpPr>
            <a:cxnSpLocks/>
            <a:stCxn id="71" idx="3"/>
            <a:endCxn id="23" idx="1"/>
          </p:cNvCxnSpPr>
          <p:nvPr/>
        </p:nvCxnSpPr>
        <p:spPr>
          <a:xfrm flipV="1">
            <a:off x="9498245" y="4314776"/>
            <a:ext cx="578200" cy="10977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EBA1D95E-229A-CDE1-AE57-29559028D845}"/>
              </a:ext>
            </a:extLst>
          </p:cNvPr>
          <p:cNvCxnSpPr>
            <a:cxnSpLocks/>
            <a:stCxn id="71" idx="3"/>
            <a:endCxn id="14" idx="1"/>
          </p:cNvCxnSpPr>
          <p:nvPr/>
        </p:nvCxnSpPr>
        <p:spPr>
          <a:xfrm>
            <a:off x="9498245" y="4325753"/>
            <a:ext cx="572620" cy="51856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BC123EF7-AA21-94A3-A4E5-A0B10412924F}"/>
              </a:ext>
            </a:extLst>
          </p:cNvPr>
          <p:cNvCxnSpPr>
            <a:cxnSpLocks/>
            <a:stCxn id="71" idx="3"/>
            <a:endCxn id="16" idx="1"/>
          </p:cNvCxnSpPr>
          <p:nvPr/>
        </p:nvCxnSpPr>
        <p:spPr>
          <a:xfrm>
            <a:off x="9498245" y="4325753"/>
            <a:ext cx="572620" cy="124353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6" name="コネクタ: カギ線 155">
            <a:extLst>
              <a:ext uri="{FF2B5EF4-FFF2-40B4-BE49-F238E27FC236}">
                <a16:creationId xmlns:a16="http://schemas.microsoft.com/office/drawing/2014/main" id="{7D60D8C0-C08A-F7F4-AD68-7BAB10EA891A}"/>
              </a:ext>
            </a:extLst>
          </p:cNvPr>
          <p:cNvCxnSpPr>
            <a:cxnSpLocks/>
            <a:stCxn id="71" idx="2"/>
            <a:endCxn id="27" idx="3"/>
          </p:cNvCxnSpPr>
          <p:nvPr/>
        </p:nvCxnSpPr>
        <p:spPr>
          <a:xfrm rot="5400000">
            <a:off x="4817086" y="1413019"/>
            <a:ext cx="1369180" cy="75976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CD122B1-1205-E62A-B2D0-2912D512D6F2}"/>
              </a:ext>
            </a:extLst>
          </p:cNvPr>
          <p:cNvSpPr txBox="1"/>
          <p:nvPr/>
        </p:nvSpPr>
        <p:spPr>
          <a:xfrm>
            <a:off x="2429903" y="5854979"/>
            <a:ext cx="33231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solidFill>
                  <a:schemeClr val="accent1"/>
                </a:solidFill>
              </a:rPr>
              <a:t>LAN</a:t>
            </a:r>
            <a:r>
              <a:rPr kumimoji="1" lang="ja-JP" altLang="en-US" sz="1000" dirty="0">
                <a:solidFill>
                  <a:schemeClr val="accent1"/>
                </a:solidFill>
              </a:rPr>
              <a:t>延長は月額４万円</a:t>
            </a:r>
            <a:r>
              <a:rPr lang="ja-JP" altLang="en-US" sz="1000" dirty="0">
                <a:solidFill>
                  <a:schemeClr val="accent1"/>
                </a:solidFill>
              </a:rPr>
              <a:t>かかるので保留</a:t>
            </a:r>
            <a:endParaRPr kumimoji="1" lang="ja-JP" altLang="en-US" sz="1000" dirty="0">
              <a:solidFill>
                <a:schemeClr val="accent1"/>
              </a:solidFill>
            </a:endParaRPr>
          </a:p>
        </p:txBody>
      </p:sp>
      <p:pic>
        <p:nvPicPr>
          <p:cNvPr id="167" name="グラフィックス 166">
            <a:extLst>
              <a:ext uri="{FF2B5EF4-FFF2-40B4-BE49-F238E27FC236}">
                <a16:creationId xmlns:a16="http://schemas.microsoft.com/office/drawing/2014/main" id="{73AA3778-B169-70BF-D2EC-F49DAA4F0059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955137" y="4727999"/>
            <a:ext cx="381000" cy="381000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3419BC85-9CA8-D667-C50D-26F0543C4715}"/>
              </a:ext>
            </a:extLst>
          </p:cNvPr>
          <p:cNvCxnSpPr>
            <a:cxnSpLocks/>
            <a:stCxn id="76" idx="2"/>
            <a:endCxn id="167" idx="0"/>
          </p:cNvCxnSpPr>
          <p:nvPr/>
        </p:nvCxnSpPr>
        <p:spPr>
          <a:xfrm>
            <a:off x="7145637" y="4503157"/>
            <a:ext cx="0" cy="224842"/>
          </a:xfrm>
          <a:prstGeom prst="straightConnector1">
            <a:avLst/>
          </a:prstGeom>
          <a:ln w="31750">
            <a:headEnd type="stealt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22DD33A8-2CEA-E165-9B64-ECA6118B6C7A}"/>
              </a:ext>
            </a:extLst>
          </p:cNvPr>
          <p:cNvSpPr txBox="1"/>
          <p:nvPr/>
        </p:nvSpPr>
        <p:spPr>
          <a:xfrm>
            <a:off x="6818408" y="5064987"/>
            <a:ext cx="675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bg1">
                    <a:lumMod val="50000"/>
                  </a:schemeClr>
                </a:solidFill>
              </a:rPr>
              <a:t>Cognito</a:t>
            </a:r>
          </a:p>
          <a:p>
            <a:pPr algn="ctr"/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Passkey</a:t>
            </a:r>
          </a:p>
          <a:p>
            <a:pPr algn="ctr"/>
            <a:r>
              <a:rPr lang="ja-JP" altLang="en-US" sz="1000" dirty="0">
                <a:solidFill>
                  <a:schemeClr val="bg1">
                    <a:lumMod val="50000"/>
                  </a:schemeClr>
                </a:solidFill>
              </a:rPr>
              <a:t>認証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40BC18-926A-5000-FB99-37E61C51B8D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008630" y="2073201"/>
            <a:ext cx="274014" cy="40914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BC1C6D01-727D-D485-F941-31DAABC79EF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9094965" y="2069628"/>
            <a:ext cx="411022" cy="40011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BE3D1C-3F42-F1CF-262F-2693AC5F8386}"/>
              </a:ext>
            </a:extLst>
          </p:cNvPr>
          <p:cNvSpPr txBox="1"/>
          <p:nvPr/>
        </p:nvSpPr>
        <p:spPr>
          <a:xfrm>
            <a:off x="6683899" y="1899136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Figma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6C409E-1E29-D06E-BB3B-5C9C77A8748D}"/>
              </a:ext>
            </a:extLst>
          </p:cNvPr>
          <p:cNvSpPr txBox="1"/>
          <p:nvPr/>
        </p:nvSpPr>
        <p:spPr>
          <a:xfrm>
            <a:off x="8865100" y="1873094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Cline</a:t>
            </a:r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で開発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5D69433-D225-7C22-2880-AAF37B4004C4}"/>
              </a:ext>
            </a:extLst>
          </p:cNvPr>
          <p:cNvCxnSpPr>
            <a:cxnSpLocks/>
            <a:stCxn id="3" idx="2"/>
            <a:endCxn id="78" idx="0"/>
          </p:cNvCxnSpPr>
          <p:nvPr/>
        </p:nvCxnSpPr>
        <p:spPr>
          <a:xfrm>
            <a:off x="7145637" y="2482345"/>
            <a:ext cx="14371" cy="1420611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B778480-F1F4-AB6D-8387-55F260528AE6}"/>
              </a:ext>
            </a:extLst>
          </p:cNvPr>
          <p:cNvCxnSpPr>
            <a:cxnSpLocks/>
            <a:stCxn id="4" idx="2"/>
            <a:endCxn id="81" idx="0"/>
          </p:cNvCxnSpPr>
          <p:nvPr/>
        </p:nvCxnSpPr>
        <p:spPr>
          <a:xfrm>
            <a:off x="9300476" y="2469738"/>
            <a:ext cx="2105" cy="143321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7F1700B7-5079-61E0-A775-55474E194F1B}"/>
              </a:ext>
            </a:extLst>
          </p:cNvPr>
          <p:cNvSpPr txBox="1"/>
          <p:nvPr/>
        </p:nvSpPr>
        <p:spPr>
          <a:xfrm>
            <a:off x="1063871" y="394221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ユーザ</a:t>
            </a:r>
            <a:r>
              <a:rPr kumimoji="1" lang="en-US" altLang="ja-JP" sz="1000" dirty="0">
                <a:solidFill>
                  <a:schemeClr val="bg1">
                    <a:lumMod val="50000"/>
                  </a:schemeClr>
                </a:solidFill>
              </a:rPr>
              <a:t>PC</a:t>
            </a:r>
            <a:endParaRPr kumimoji="1" lang="ja-JP" alt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11E1CA8C-194E-D926-EC2C-60E9C7D999F3}"/>
              </a:ext>
            </a:extLst>
          </p:cNvPr>
          <p:cNvSpPr txBox="1"/>
          <p:nvPr/>
        </p:nvSpPr>
        <p:spPr>
          <a:xfrm>
            <a:off x="963933" y="549297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ファイルサーバ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622BA257-CC47-8CBA-D283-ED2EA3822E53}"/>
              </a:ext>
            </a:extLst>
          </p:cNvPr>
          <p:cNvSpPr txBox="1"/>
          <p:nvPr/>
        </p:nvSpPr>
        <p:spPr>
          <a:xfrm>
            <a:off x="11155555" y="137929"/>
            <a:ext cx="745717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 S N</a:t>
            </a:r>
            <a:endParaRPr kumimoji="1" lang="ja-JP" altLang="en-US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89" name="グラフィックス 88">
            <a:extLst>
              <a:ext uri="{FF2B5EF4-FFF2-40B4-BE49-F238E27FC236}">
                <a16:creationId xmlns:a16="http://schemas.microsoft.com/office/drawing/2014/main" id="{106B0C8D-5B26-711D-8425-41852D96EAB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636862" y="5382866"/>
            <a:ext cx="381000" cy="381000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B2CC9AA2-74FE-8947-396E-E3511E7F0C83}"/>
              </a:ext>
            </a:extLst>
          </p:cNvPr>
          <p:cNvSpPr txBox="1"/>
          <p:nvPr/>
        </p:nvSpPr>
        <p:spPr>
          <a:xfrm>
            <a:off x="9856496" y="5728385"/>
            <a:ext cx="7387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err="1">
                <a:solidFill>
                  <a:schemeClr val="bg1">
                    <a:lumMod val="50000"/>
                  </a:schemeClr>
                </a:solidFill>
              </a:rPr>
              <a:t>S3</a:t>
            </a:r>
            <a:endParaRPr kumimoji="1" lang="en-US" altLang="ja-JP" sz="1000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bg1">
                    <a:lumMod val="50000"/>
                  </a:schemeClr>
                </a:solidFill>
              </a:rPr>
              <a:t>ﾕｰｻﾞﾌｧｲﾙ</a:t>
            </a: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F67B1C7B-5FF3-5C63-4369-94804A3343EB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0449746" y="4844314"/>
            <a:ext cx="198102" cy="4800"/>
          </a:xfrm>
          <a:prstGeom prst="straightConnector1">
            <a:avLst/>
          </a:prstGeom>
          <a:ln w="31750"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4C48F953-282E-B970-8EBE-C6AA47950DB4}"/>
              </a:ext>
            </a:extLst>
          </p:cNvPr>
          <p:cNvSpPr/>
          <p:nvPr/>
        </p:nvSpPr>
        <p:spPr>
          <a:xfrm>
            <a:off x="5654659" y="3398147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CBE5986-3707-A37C-752D-F7F0BBC56117}"/>
              </a:ext>
            </a:extLst>
          </p:cNvPr>
          <p:cNvSpPr/>
          <p:nvPr/>
        </p:nvSpPr>
        <p:spPr>
          <a:xfrm>
            <a:off x="7564065" y="3410410"/>
            <a:ext cx="1240852" cy="271167"/>
          </a:xfrm>
          <a:prstGeom prst="wedgeRectCallout">
            <a:avLst>
              <a:gd name="adj1" fmla="val 40152"/>
              <a:gd name="adj2" fmla="val 149145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APP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3D1E43D4-14C7-8B36-A6DE-6BB392618710}"/>
              </a:ext>
            </a:extLst>
          </p:cNvPr>
          <p:cNvSpPr/>
          <p:nvPr/>
        </p:nvSpPr>
        <p:spPr>
          <a:xfrm>
            <a:off x="9450439" y="3423608"/>
            <a:ext cx="1097026" cy="271167"/>
          </a:xfrm>
          <a:prstGeom prst="wedgeRectCallout">
            <a:avLst>
              <a:gd name="adj1" fmla="val 22182"/>
              <a:gd name="adj2" fmla="val 105834"/>
            </a:avLst>
          </a:prstGeom>
          <a:solidFill>
            <a:schemeClr val="bg1"/>
          </a:solidFill>
          <a:ln w="2540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40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ｻｰﾊﾞﾚｽ</a:t>
            </a:r>
            <a:endParaRPr kumimoji="1" lang="ja-JP" altLang="en-US" sz="2000" dirty="0">
              <a:solidFill>
                <a:schemeClr val="accent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58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141</Words>
  <Application>Microsoft Office PowerPoint</Application>
  <PresentationFormat>ワイド画面</PresentationFormat>
  <Paragraphs>62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Meiryo UI</vt:lpstr>
      <vt:lpstr>Microsoft YaHei UI Light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232</cp:revision>
  <dcterms:created xsi:type="dcterms:W3CDTF">2025-09-05T22:24:23Z</dcterms:created>
  <dcterms:modified xsi:type="dcterms:W3CDTF">2025-09-12T14:52:47Z</dcterms:modified>
</cp:coreProperties>
</file>