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74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37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20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6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7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9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03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8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25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47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2FDC5-84F0-497D-B377-2CFDD3437FA1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33B8-5C43-4360-8D41-096F282E3A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89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Piccolo </a:t>
            </a:r>
            <a:r>
              <a:rPr lang="it-IT" dirty="0" err="1" smtClean="0"/>
              <a:t>readme</a:t>
            </a:r>
            <a:r>
              <a:rPr lang="it-IT" dirty="0" smtClean="0"/>
              <a:t> per </a:t>
            </a:r>
            <a:r>
              <a:rPr lang="it-IT" dirty="0" err="1" smtClean="0"/>
              <a:t>tool</a:t>
            </a:r>
            <a:r>
              <a:rPr lang="it-IT" dirty="0" smtClean="0"/>
              <a:t> di grafica da linea di comando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Per maggiori informazioni consultare il documento di riferimento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775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Avviare </a:t>
            </a:r>
            <a:r>
              <a:rPr lang="it-IT" dirty="0" err="1" smtClean="0"/>
              <a:t>prompt</a:t>
            </a:r>
            <a:r>
              <a:rPr lang="it-IT" dirty="0" smtClean="0"/>
              <a:t> dei comandi e selezionare una qualsiasi directory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9600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Avviare programma fornendo come argomento il documento che si intende </a:t>
            </a:r>
            <a:r>
              <a:rPr lang="it-IT" dirty="0" err="1" smtClean="0"/>
              <a:t>graficare</a:t>
            </a:r>
            <a:r>
              <a:rPr lang="it-IT" dirty="0" smtClean="0"/>
              <a:t> (comando da inserire in allegato)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16" y="202592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8149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Se il documento è correttamente formattato, verrà creato un html temporaneo (consultare documentazione per formattazione accettata)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9565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Dopo pochi secondi verrà visualizzato un </a:t>
            </a:r>
            <a:r>
              <a:rPr lang="it-IT" dirty="0" err="1" smtClean="0"/>
              <a:t>prompt</a:t>
            </a:r>
            <a:r>
              <a:rPr lang="it-IT" dirty="0" smtClean="0"/>
              <a:t> per la stampa / salvataggio in PDF del documento così </a:t>
            </a:r>
            <a:r>
              <a:rPr lang="it-IT" dirty="0" err="1" smtClean="0"/>
              <a:t>graficato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75" y="1964963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9541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Piccolo readme per tool di grafica da linea di comando </vt:lpstr>
      <vt:lpstr>Avviare prompt dei comandi e selezionare una qualsiasi directory</vt:lpstr>
      <vt:lpstr>Avviare programma fornendo come argomento il documento che si intende graficare (comando da inserire in allegato)</vt:lpstr>
      <vt:lpstr>Se il documento è correttamente formattato, verrà creato un html temporaneo (consultare documentazione per formattazione accettata)</vt:lpstr>
      <vt:lpstr>Dopo pochi secondi verrà visualizzato un prompt per la stampa / salvataggio in PDF del documento così graficato.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Piccolo readme per tool di grafica da linea di</dc:title>
  <dc:creator>User</dc:creator>
  <cp:lastModifiedBy>User</cp:lastModifiedBy>
  <cp:revision>2</cp:revision>
  <dcterms:created xsi:type="dcterms:W3CDTF">2021-03-30T16:43:53Z</dcterms:created>
  <dcterms:modified xsi:type="dcterms:W3CDTF">2021-03-30T16:44:50Z</dcterms:modified>
</cp:coreProperties>
</file>