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DB47B53-B9E4-460D-B4FA-CE39410FD6D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697BB-580B-4C22-AEAA-99469E406C2D}" v="1" dt="2023-10-05T09:23:57.884"/>
    <p1510:client id="{D20DEF2E-F8ED-46B5-8A9E-B3D8E8DD6781}" v="349" dt="2023-10-05T09:51:42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7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7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7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: Shape 8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581" y="1660925"/>
            <a:ext cx="8611289" cy="1275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ГОСТы которые регламентируют создание/внедрение алгоритмов в РФ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38488-9B96-F508-B851-8100D492E692}"/>
              </a:ext>
            </a:extLst>
          </p:cNvPr>
          <p:cNvSpPr txBox="1"/>
          <p:nvPr/>
        </p:nvSpPr>
        <p:spPr>
          <a:xfrm>
            <a:off x="9059333" y="5907852"/>
            <a:ext cx="35465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Симанович Кирилл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4B0DB-5DA9-2AFB-DC7C-89441EFB6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  <a:ea typeface="Calibri Light"/>
                <a:cs typeface="Calibri Light"/>
              </a:rPr>
              <a:t>Содержание</a:t>
            </a:r>
            <a:endParaRPr lang="ru-RU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830C2-D157-A8B7-8E6C-7990FFBFC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783" y="2979336"/>
            <a:ext cx="7139646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  <a:ea typeface="Calibri"/>
                <a:cs typeface="Calibri"/>
              </a:rPr>
              <a:t>-Что такое госты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  <a:ea typeface="Calibri"/>
                <a:cs typeface="Calibri"/>
              </a:rPr>
              <a:t>-Почему алгоритмы должны быть сделаны по ГОСТам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  <a:ea typeface="Calibri"/>
                <a:cs typeface="Calibri"/>
              </a:rPr>
              <a:t>-Представления основных ГОСТов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2"/>
                </a:solidFill>
                <a:ea typeface="Calibri"/>
                <a:cs typeface="Calibri"/>
              </a:rPr>
              <a:t>-Описание ГОСТов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83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D2260-A3EB-9CD3-BCC8-FABAF2C4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tx2"/>
                </a:solidFill>
                <a:ea typeface="Calibri Light"/>
                <a:cs typeface="Calibri Light"/>
              </a:rPr>
              <a:t>Что такое ГОСТы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3EBBD-2885-4E47-DEAC-0B96FCB7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635" y="2687707"/>
            <a:ext cx="10328757" cy="3559751"/>
          </a:xfrm>
        </p:spPr>
        <p:txBody>
          <a:bodyPr anchor="t">
            <a:noAutofit/>
          </a:bodyPr>
          <a:lstStyle/>
          <a:p>
            <a:r>
              <a:rPr lang="ru-RU" dirty="0">
                <a:solidFill>
                  <a:srgbClr val="1E1F2A"/>
                </a:solidFill>
                <a:ea typeface="+mn-lt"/>
                <a:cs typeface="+mn-lt"/>
              </a:rPr>
              <a:t>ГОСТы (Государственные стандарты) - это нормативные документы, разработанные и утвержденные в Российской Федерации, которые регламентируют требования и правила в различных областях деятельности. В контексте создания и внедрения алгоритмов в РФ, ГОСТы определяют стандарты и рекомендации, которым должны соответствовать алгоритмы, чтобы обеспечить их безопасность, качество и совместимость.</a:t>
            </a:r>
            <a:endParaRPr lang="ru-RU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603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AF3C3-3998-313F-9F53-5D56F5A9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961" y="229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Почему алгоритмы должны быть сделаны по ГОСТам</a:t>
            </a:r>
            <a:endParaRPr lang="ru-RU" sz="280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A806D-AC2E-64DD-6A11-B47D7324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338" y="2565410"/>
            <a:ext cx="9707868" cy="24308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1E1F2A"/>
                </a:solidFill>
                <a:ea typeface="+mn-lt"/>
                <a:cs typeface="+mn-lt"/>
              </a:rPr>
              <a:t>Алгоритмы, соответствующие ГОСТам (Государственным стандартам), обладают следующими преимуществами:</a:t>
            </a:r>
            <a:endParaRPr lang="ru-RU" sz="18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Безопасность: ГОСТы определяют требования к безопасности информации, что помогает предотвратить уязвимости и защитить данные.</a:t>
            </a:r>
            <a:endParaRPr lang="ru-RU" sz="18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Качество: ГОСТы устанавливают стандарты для разработки и внедрения алгоритмов, обеспечивая высокое качество и надежность.</a:t>
            </a:r>
            <a:endParaRPr lang="ru-RU" sz="18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Совместимость: ГОСТы обеспечивают совместимость алгоритмов между различными системами и платформами.</a:t>
            </a:r>
            <a:endParaRPr lang="ru-RU" sz="18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Доверие: Соблюдение ГОСТов создает доверие у пользователей и клиентов, демонстрируя ответственность и профессионализм.</a:t>
            </a:r>
            <a:endParaRPr lang="ru-RU" sz="18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AutoNum type="arabicPeriod"/>
            </a:pPr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Законодательное соответствие: Соблюдение ГОСТов помогает быть в соответствии с законодательством и избежать возможных штрафов или санкций.</a:t>
            </a:r>
            <a:endParaRPr lang="ru-RU" sz="18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457200" indent="-457200">
              <a:buAutoNum type="arabicPeriod"/>
            </a:pPr>
            <a:endParaRPr lang="ru-RU" sz="1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3931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B5027-518A-571B-A8C8-55089431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517" y="210446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tx2"/>
                </a:solidFill>
                <a:ea typeface="Calibri Light"/>
                <a:cs typeface="Calibri Light"/>
              </a:rPr>
              <a:t>Основные ГОСТы</a:t>
            </a:r>
            <a:endParaRPr lang="ru-RU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11FE4-ABEA-DFB5-A77D-581416B0B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8" y="2264373"/>
            <a:ext cx="11081347" cy="32963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1E1F2A"/>
                </a:solidFill>
                <a:ea typeface="+mn-lt"/>
                <a:cs typeface="+mn-lt"/>
              </a:rPr>
              <a:t>Основные ГОСТы, связанные с созданием алгоритмов, включают:</a:t>
            </a:r>
            <a:endParaRPr lang="ru-RU" sz="18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ГОСТ Р ИСО/МЭК 27034: "Информационная технология. Методы и средства обеспечения безопасности. Управление информационной безопасностью в процессе разработки и использования систем и приложений". Этот стандарт определяет требования к управлению информационной безопасностью при разработке и использовании алгоритмов.</a:t>
            </a:r>
            <a:endParaRPr lang="ru-RU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ГОСТ Р ИСО/МЭК 15408: "Информационная технология. Методы и средства обеспечения безопасности. Критерии оценки безопасности информационных технологий". Этот стандарт устанавливает требования к оценке безопасности информационных технологий, включая алгоритмы.</a:t>
            </a:r>
            <a:endParaRPr lang="ru-RU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ГОСТ Р ИСО/МЭК 27001: "Информационная технология. Методы и средства обеспечения безопасности. Системы управления информационной безопасностью. Требования". Этот стандарт определяет требования к системам управления информационной безопасностью, включая алгоритмы.</a:t>
            </a:r>
            <a:endParaRPr lang="ru-RU" sz="180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ru-RU" sz="1800" dirty="0">
                <a:solidFill>
                  <a:schemeClr val="tx2"/>
                </a:solidFill>
                <a:ea typeface="+mn-lt"/>
                <a:cs typeface="+mn-lt"/>
              </a:rPr>
              <a:t>ГОСТ Р ИСО/МЭК 20000: "Информационная технология. Методы и средства обеспечения качества. Управление информационными технологиями. Требования". Этот стандарт определяет требования к управлению информационными технологиями, включая алгоритмы.</a:t>
            </a:r>
            <a:endParaRPr lang="ru-RU" sz="1800">
              <a:solidFill>
                <a:schemeClr val="tx2"/>
              </a:solidFill>
              <a:ea typeface="Calibri"/>
              <a:cs typeface="Calibri"/>
            </a:endParaRPr>
          </a:p>
          <a:p>
            <a:endParaRPr lang="ru-RU" sz="1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19473-9590-1727-C6ED-F4C53CEC7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738" y="1057114"/>
            <a:ext cx="5707660" cy="1018905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3600" dirty="0">
                <a:solidFill>
                  <a:schemeClr val="tx2"/>
                </a:solidFill>
                <a:ea typeface="+mj-lt"/>
                <a:cs typeface="+mj-lt"/>
              </a:rPr>
              <a:t>Краткое описание ГОСТов</a:t>
            </a:r>
            <a:endParaRPr lang="ru-RU" sz="3600">
              <a:solidFill>
                <a:schemeClr val="tx2"/>
              </a:solidFill>
              <a:ea typeface="Calibri Light"/>
              <a:cs typeface="Calibri Light"/>
            </a:endParaRPr>
          </a:p>
          <a:p>
            <a:pPr algn="ctr"/>
            <a:endParaRPr lang="ru-RU" sz="3600" dirty="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EB2F6-7335-D3D4-5CBD-960601C85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930" y="2424299"/>
            <a:ext cx="9162240" cy="39548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ГОСТ Р ИСО/МЭК 27034: "Информационная технология. Методы и средства обеспечения безопасности. Управление информационной безопасностью в процессе разработки и использования систем и приложений". Этот стандарт определяет требования к управлению информационной безопасностью при разработке и использовании алгоритмов. Он предоставляет методы и средства для обеспечения безопасности информационных систем, включая алгоритмы. ГОСТ Р ИСО/МЭК 27034 помогает организациям разрабатывать и использовать безопасные алгоритмы, учитывая риски и требования информационной безопасности.</a:t>
            </a:r>
            <a:endParaRPr lang="ru-RU" sz="20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59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E63C5-9CE5-6695-B769-5750F7C7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ru-RU" sz="3600" dirty="0">
                <a:solidFill>
                  <a:schemeClr val="tx2"/>
                </a:solidFill>
                <a:ea typeface="Calibri Light"/>
                <a:cs typeface="Calibri Light"/>
              </a:rPr>
              <a:t>Краткое описание ГОСТов</a:t>
            </a:r>
          </a:p>
          <a:p>
            <a:pPr algn="ctr"/>
            <a:endParaRPr lang="ru-RU" sz="3600" dirty="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AA4AA-5084-5C9C-4149-886C62B4B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3968" y="2979336"/>
            <a:ext cx="8701275" cy="272249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ГОСТ Р ИСО/МЭК 15408: "Информационная технология. Методы и средства обеспечения безопасности. Критерии оценки безопасности информационных технологий". Этот стандарт устанавливает требования к оценке безопасности информационных технологий, включая алгоритмы. Он определяет критерии оценки безопасности и методы проведения оценки, чтобы убедиться, что алгоритмы соответствуют определенным стандартам безопасности. ГОСТ Р ИСО/МЭК 15408 помогает оценить и подтвердить безопасность алгоритмов перед их внедрением.</a:t>
            </a:r>
            <a:endParaRPr lang="ru-RU" sz="20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endParaRPr lang="ru-RU" sz="20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886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F3384-A2C4-9631-52EB-C1F78E78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ru-RU" sz="3600" dirty="0">
                <a:solidFill>
                  <a:schemeClr val="tx2"/>
                </a:solidFill>
                <a:ea typeface="Calibri Light"/>
                <a:cs typeface="Calibri Light"/>
              </a:rPr>
              <a:t>Краткое описание ГОСТов</a:t>
            </a:r>
          </a:p>
          <a:p>
            <a:pPr marL="285750" indent="-285750" algn="ctr">
              <a:buFont typeface="Arial"/>
              <a:buChar char="•"/>
            </a:pPr>
            <a:endParaRPr lang="ru-RU" sz="1200" dirty="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AE09D-8EEB-094B-A515-7B32DB7E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116" y="2979336"/>
            <a:ext cx="8673053" cy="31552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ГОСТ Р ИСО/МЭК 27001: "Информационная технология. Методы и средства обеспечения безопасности. Системы управления информационной безопасностью. Требования". Этот стандарт определяет требования к системам управления информационной безопасностью, включая алгоритмы. Он помогает организациям разрабатывать и внедрять системы управления информационной безопасностью, которые включают в себя алгоритмы для защиты информации. ГОСТ Р ИСО/МЭК 27001 помогает обеспечить эффективное управление информационной безопасностью и соответствие требованиям в области алгоритмов.</a:t>
            </a:r>
            <a:endParaRPr lang="ru-RU" sz="20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5334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33D98-1AFF-3C28-DEB3-BD8AFAFF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ru-RU" sz="3600" dirty="0">
                <a:solidFill>
                  <a:schemeClr val="tx2"/>
                </a:solidFill>
                <a:ea typeface="Calibri Light"/>
                <a:cs typeface="Calibri Light"/>
              </a:rPr>
              <a:t>Краткое описание ГОСТов</a:t>
            </a:r>
          </a:p>
          <a:p>
            <a:pPr algn="ctr"/>
            <a:endParaRPr lang="ru-RU" sz="3600" dirty="0">
              <a:solidFill>
                <a:schemeClr val="tx2"/>
              </a:solidFill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6C8B6-4B87-B1DE-5DFA-4DA1EE0A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042" y="2838225"/>
            <a:ext cx="8334387" cy="28165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2"/>
                </a:solidFill>
                <a:ea typeface="+mn-lt"/>
                <a:cs typeface="+mn-lt"/>
              </a:rPr>
              <a:t>ГОСТ Р ИСО/МЭК 20000: "Информационная технология. Методы и средства обеспечения качества. Управление информационными технологиями. Требования". Этот стандарт определяет требования к управлению информационными технологиями, включая алгоритмы. Он помогает организациям разрабатывать и внедрять эффективные системы управления информационными технологиями, которые включают в себя алгоритмы. ГОСТ Р ИСО/МЭК 20000 помогает обеспечить качество и эффективность алгоритмов, используемых в информационных технологиях.</a:t>
            </a:r>
            <a:endParaRPr lang="ru-RU" sz="2000" dirty="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sz="20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283899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ГОСТы которые регламентируют создание/внедрение алгоритмов в РФ</vt:lpstr>
      <vt:lpstr>Содержание</vt:lpstr>
      <vt:lpstr>Что такое ГОСТы</vt:lpstr>
      <vt:lpstr>Почему алгоритмы должны быть сделаны по ГОСТам</vt:lpstr>
      <vt:lpstr>Основные ГОСТы</vt:lpstr>
      <vt:lpstr>Краткое описание ГОСТов </vt:lpstr>
      <vt:lpstr>Краткое описание ГОСТов </vt:lpstr>
      <vt:lpstr>Краткое описание ГОСТов </vt:lpstr>
      <vt:lpstr>Краткое описание ГОСТов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130</cp:revision>
  <dcterms:created xsi:type="dcterms:W3CDTF">2023-10-05T09:17:39Z</dcterms:created>
  <dcterms:modified xsi:type="dcterms:W3CDTF">2023-10-05T09:51:58Z</dcterms:modified>
</cp:coreProperties>
</file>