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D680A5-C267-72EC-BC23-866D29E3D1C3}" name="Симанович Kирилл" initials="СK" userId="e7361fb2df02df8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91FB3-CEF4-41EB-9690-FEDE956176A5}" v="321" dt="2023-10-05T09:00:01.469"/>
    <p1510:client id="{B5E490E7-2EF2-46A9-B1E8-D05251C8FB26}" v="221" dt="2023-10-05T07:57:12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4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6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2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3341" y="1409232"/>
            <a:ext cx="9144000" cy="702015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История развития алгоритмов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20132" y="4912293"/>
            <a:ext cx="4428564" cy="1057835"/>
          </a:xfrm>
        </p:spPr>
        <p:txBody>
          <a:bodyPr>
            <a:normAutofit/>
          </a:bodyPr>
          <a:lstStyle/>
          <a:p>
            <a:r>
              <a:rPr lang="ru-RU" sz="3200" dirty="0"/>
              <a:t>Симанович Кирилл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0D2C04-BCAA-44AC-22FD-335256C5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tx1"/>
                </a:solidFill>
                <a:ea typeface="+mn-lt"/>
                <a:cs typeface="+mn-lt"/>
              </a:rPr>
              <a:t>В 1990-х годах с развитием интернета и распространением больших объемов данных стали актуальными алгоритмы для работы с сетями и обработки больших данных. Например, в 1998 году Ларри Пейдж и Сергей Брин разработали алгоритм </a:t>
            </a:r>
            <a:r>
              <a:rPr lang="ru-RU" sz="3200" err="1">
                <a:solidFill>
                  <a:schemeClr val="tx1"/>
                </a:solidFill>
                <a:ea typeface="+mn-lt"/>
                <a:cs typeface="+mn-lt"/>
              </a:rPr>
              <a:t>PageRank</a:t>
            </a:r>
            <a:r>
              <a:rPr lang="ru-RU" sz="3200" dirty="0">
                <a:solidFill>
                  <a:schemeClr val="tx1"/>
                </a:solidFill>
                <a:ea typeface="+mn-lt"/>
                <a:cs typeface="+mn-lt"/>
              </a:rPr>
              <a:t>, который стал основой для работы поисковой системы Google.</a:t>
            </a:r>
            <a:endParaRPr lang="ru-RU" sz="3200">
              <a:solidFill>
                <a:schemeClr val="tx1"/>
              </a:solidFill>
            </a:endParaRPr>
          </a:p>
        </p:txBody>
      </p:sp>
      <p:pic>
        <p:nvPicPr>
          <p:cNvPr id="4" name="Рисунок 3" descr="Изображение выглядит как Человеческое лицо, человек, Борода человек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63C336A4-02ED-372F-0C27-E14F7DC2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758598"/>
            <a:ext cx="3447326" cy="2784729"/>
          </a:xfrm>
          <a:prstGeom prst="rect">
            <a:avLst/>
          </a:prstGeom>
        </p:spPr>
      </p:pic>
      <p:pic>
        <p:nvPicPr>
          <p:cNvPr id="5" name="Рисунок 4" descr="Изображение выглядит как Человеческое лицо, человек, улыбка, Тетива&#10;&#10;Автоматически созданное описание">
            <a:extLst>
              <a:ext uri="{FF2B5EF4-FFF2-40B4-BE49-F238E27FC236}">
                <a16:creationId xmlns:a16="http://schemas.microsoft.com/office/drawing/2014/main" id="{68DE4EAF-2564-5110-0580-63715292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" y="3541056"/>
            <a:ext cx="3399098" cy="25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7DF01-878A-2D4D-9779-0D5327888161}"/>
              </a:ext>
            </a:extLst>
          </p:cNvPr>
          <p:cNvSpPr txBox="1"/>
          <p:nvPr/>
        </p:nvSpPr>
        <p:spPr>
          <a:xfrm>
            <a:off x="1157468" y="1543291"/>
            <a:ext cx="1013749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ea typeface="+mn-lt"/>
                <a:cs typeface="+mn-lt"/>
              </a:rPr>
              <a:t>В последние годы активно развиваются алгоритмы глубокого обучения и искусственного интеллекта. Эти алгоритмы позволяют решать сложные задачи в таких областях, как медицина, финансы, автономные транспортные средства и многое другое. Также исследуются алгоритмы квантовых вычислений, которые могут предложить значительное ускорение в решении определенных задач.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47932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8183F-1AD7-6662-10A8-873000508D99}"/>
              </a:ext>
            </a:extLst>
          </p:cNvPr>
          <p:cNvSpPr txBox="1"/>
          <p:nvPr/>
        </p:nvSpPr>
        <p:spPr>
          <a:xfrm>
            <a:off x="858456" y="1572228"/>
            <a:ext cx="1073551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ea typeface="+mn-lt"/>
                <a:cs typeface="+mn-lt"/>
              </a:rPr>
              <a:t>История развития алгоритмов продолжается и играет ключевую роль в развитии науки, технологий и общества в целом. Каждое новое открытие и достижение в области алгоритмов открывает новые возможности и приводит к созданию новых технологий, которые меняют нашу жизнь.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60202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46D406-1715-3938-CE54-0F262F301502}"/>
              </a:ext>
            </a:extLst>
          </p:cNvPr>
          <p:cNvSpPr txBox="1"/>
          <p:nvPr/>
        </p:nvSpPr>
        <p:spPr>
          <a:xfrm>
            <a:off x="4205111" y="366888"/>
            <a:ext cx="37629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800" dirty="0"/>
              <a:t>Содержание: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2AA45-A124-1F54-38DD-5C5F7ABFA4F2}"/>
              </a:ext>
            </a:extLst>
          </p:cNvPr>
          <p:cNvSpPr txBox="1"/>
          <p:nvPr/>
        </p:nvSpPr>
        <p:spPr>
          <a:xfrm flipH="1" flipV="1">
            <a:off x="12923894" y="3470435"/>
            <a:ext cx="60209" cy="592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F2F07-0D2B-5CB8-DB3B-A4960A86D006}"/>
              </a:ext>
            </a:extLst>
          </p:cNvPr>
          <p:cNvSpPr txBox="1"/>
          <p:nvPr/>
        </p:nvSpPr>
        <p:spPr>
          <a:xfrm>
            <a:off x="2737793" y="2412941"/>
            <a:ext cx="670998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-</a:t>
            </a:r>
            <a:r>
              <a:rPr lang="en-US" sz="3600" dirty="0" err="1"/>
              <a:t>Что</a:t>
            </a:r>
            <a:r>
              <a:rPr lang="en-US" sz="3600" dirty="0"/>
              <a:t> </a:t>
            </a:r>
            <a:r>
              <a:rPr lang="en-US" sz="3600" dirty="0" err="1"/>
              <a:t>такое</a:t>
            </a:r>
            <a:r>
              <a:rPr lang="en-US" sz="3600" dirty="0"/>
              <a:t> </a:t>
            </a:r>
            <a:r>
              <a:rPr lang="en-US" sz="3600" dirty="0" err="1"/>
              <a:t>алгоритм</a:t>
            </a:r>
          </a:p>
          <a:p>
            <a:r>
              <a:rPr lang="en-US" sz="3600" dirty="0"/>
              <a:t>-</a:t>
            </a:r>
            <a:r>
              <a:rPr lang="en-US" sz="3600" dirty="0" err="1"/>
              <a:t>происходения</a:t>
            </a:r>
            <a:r>
              <a:rPr lang="en-US" sz="3600" dirty="0"/>
              <a:t> </a:t>
            </a:r>
            <a:r>
              <a:rPr lang="en-US" sz="3600" dirty="0" err="1"/>
              <a:t>слова</a:t>
            </a:r>
            <a:r>
              <a:rPr lang="en-US" sz="3600" dirty="0"/>
              <a:t> </a:t>
            </a:r>
            <a:r>
              <a:rPr lang="en-US" sz="3600" dirty="0" err="1"/>
              <a:t>алгоритм</a:t>
            </a:r>
          </a:p>
          <a:p>
            <a:r>
              <a:rPr lang="en-US" sz="3600" dirty="0"/>
              <a:t>-</a:t>
            </a:r>
            <a:r>
              <a:rPr lang="en-US" sz="3600" dirty="0" err="1"/>
              <a:t>История</a:t>
            </a:r>
            <a:r>
              <a:rPr lang="en-US" sz="3600" dirty="0"/>
              <a:t> </a:t>
            </a:r>
            <a:r>
              <a:rPr lang="en-US" sz="3600" dirty="0" err="1"/>
              <a:t>размития</a:t>
            </a:r>
            <a:r>
              <a:rPr lang="en-US" sz="3600" dirty="0"/>
              <a:t> </a:t>
            </a:r>
            <a:r>
              <a:rPr lang="en-US" sz="3600" dirty="0" err="1"/>
              <a:t>алгоритмов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46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4AC1C-34FE-34B2-A2EC-2EC67344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49" y="623258"/>
            <a:ext cx="3630593" cy="106572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Алгоритм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D16C22-3ABA-1AD0-59DE-59E442F04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876" y="2152752"/>
            <a:ext cx="7315200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b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Алгоритм</a:t>
            </a:r>
            <a:r>
              <a:rPr lang="ru-RU" sz="2400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— </a:t>
            </a:r>
            <a:r>
              <a:rPr lang="ru-RU" sz="2400" b="1" dirty="0">
                <a:solidFill>
                  <a:srgbClr val="333333"/>
                </a:solidFill>
                <a:latin typeface="Calibri"/>
                <a:ea typeface="+mn-lt"/>
                <a:cs typeface="+mn-lt"/>
              </a:rPr>
              <a:t>конечная совокупность точно заданных правил решения некоторого класса задач или набор инструкций, описывающих порядок действий исполнителя для решения определённой задачи</a:t>
            </a:r>
            <a:r>
              <a:rPr lang="ru-RU" sz="2400" dirty="0">
                <a:solidFill>
                  <a:srgbClr val="333333"/>
                </a:solidFill>
                <a:ea typeface="+mn-lt"/>
                <a:cs typeface="+mn-lt"/>
              </a:rPr>
              <a:t>.</a:t>
            </a:r>
            <a:endParaRPr lang="ru-RU" sz="2400"/>
          </a:p>
        </p:txBody>
      </p:sp>
      <p:pic>
        <p:nvPicPr>
          <p:cNvPr id="4" name="Рисунок 3" descr="Изображение выглядит как снимок экрана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385043B-4335-CEF3-F399-D9505442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55" y="3785827"/>
            <a:ext cx="4286491" cy="19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B617F-5E08-14B6-EB1F-24503680BE4B}"/>
              </a:ext>
            </a:extLst>
          </p:cNvPr>
          <p:cNvSpPr txBox="1"/>
          <p:nvPr/>
        </p:nvSpPr>
        <p:spPr>
          <a:xfrm>
            <a:off x="1929114" y="1263570"/>
            <a:ext cx="3973974" cy="12056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5FAFA8-3BCF-4C0D-57C6-A3954E046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747" y="1076600"/>
            <a:ext cx="8009680" cy="863164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Происхождение слова алгоритм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A2FB3DB1-D187-3427-856E-F00E1DD9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57" y="2654323"/>
            <a:ext cx="7826415" cy="19850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>
                <a:solidFill>
                  <a:srgbClr val="333333"/>
                </a:solidFill>
                <a:ea typeface="+mn-lt"/>
                <a:cs typeface="+mn-lt"/>
              </a:rPr>
              <a:t>слово "алгоритм" происходит </a:t>
            </a:r>
            <a:r>
              <a:rPr lang="ru-RU" sz="2800" b="1" dirty="0">
                <a:solidFill>
                  <a:srgbClr val="333333"/>
                </a:solidFill>
                <a:ea typeface="+mn-lt"/>
                <a:cs typeface="+mn-lt"/>
              </a:rPr>
              <a:t>от имени математика IX века Мухаммеда ибн Мусы аль-Хорезми, чья </a:t>
            </a:r>
            <a:r>
              <a:rPr lang="ru-RU" sz="2800" b="1" dirty="0" err="1">
                <a:solidFill>
                  <a:srgbClr val="333333"/>
                </a:solidFill>
                <a:ea typeface="+mn-lt"/>
                <a:cs typeface="+mn-lt"/>
              </a:rPr>
              <a:t>нисба</a:t>
            </a:r>
            <a:r>
              <a:rPr lang="ru-RU" sz="2800" b="1" dirty="0">
                <a:solidFill>
                  <a:srgbClr val="333333"/>
                </a:solidFill>
                <a:ea typeface="+mn-lt"/>
                <a:cs typeface="+mn-lt"/>
              </a:rPr>
              <a:t> (отождествляющая его с Хорезмом) была латинизирована как </a:t>
            </a:r>
            <a:r>
              <a:rPr lang="ru-RU" sz="2800" b="1" dirty="0" err="1">
                <a:solidFill>
                  <a:srgbClr val="333333"/>
                </a:solidFill>
                <a:ea typeface="+mn-lt"/>
                <a:cs typeface="+mn-lt"/>
              </a:rPr>
              <a:t>Algoritmi</a:t>
            </a:r>
            <a:r>
              <a:rPr lang="ru-RU" sz="2800" dirty="0">
                <a:solidFill>
                  <a:srgbClr val="333333"/>
                </a:solidFill>
                <a:ea typeface="+mn-lt"/>
                <a:cs typeface="+mn-lt"/>
              </a:rPr>
              <a:t>.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12709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3D195-27E1-8AD1-5289-82CA66919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304" y="642549"/>
            <a:ext cx="7315200" cy="1123594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ea typeface="+mj-lt"/>
                <a:cs typeface="+mj-lt"/>
              </a:rPr>
              <a:t>История развития алгоритмов</a:t>
            </a:r>
            <a:endParaRPr lang="ru-RU" sz="400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4F54E-72F3-6DB3-32A7-1D561746F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306" y="2287790"/>
            <a:ext cx="7315200" cy="12327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800" dirty="0">
                <a:solidFill>
                  <a:srgbClr val="1E1F2A"/>
                </a:solidFill>
                <a:ea typeface="+mn-lt"/>
                <a:cs typeface="+mn-lt"/>
              </a:rPr>
              <a:t>История развития алгоритмов начинается с древних цивилизаций, где использовались простые алгоритмы для решения повседневных задач</a:t>
            </a:r>
          </a:p>
          <a:p>
            <a:r>
              <a:rPr lang="ru-RU" sz="2800" dirty="0">
                <a:solidFill>
                  <a:srgbClr val="1E1F2A"/>
                </a:solidFill>
              </a:rPr>
              <a:t>(сельское хозяйство, строительство, навигация)</a:t>
            </a:r>
          </a:p>
        </p:txBody>
      </p:sp>
    </p:spTree>
    <p:extLst>
      <p:ext uri="{BB962C8B-B14F-4D97-AF65-F5344CB8AC3E}">
        <p14:creationId xmlns:p14="http://schemas.microsoft.com/office/powerpoint/2010/main" val="381001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B3AB11-17C8-875F-5561-CFA703CE1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850" y="2133461"/>
            <a:ext cx="7315200" cy="1763208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rgbClr val="1E1F2A"/>
                </a:solidFill>
                <a:ea typeface="+mn-lt"/>
                <a:cs typeface="+mn-lt"/>
              </a:rPr>
              <a:t>С появлением компьютеров в XX веке произошел значительный прорыв в разработке алгоритмов. В 1940-х годах появились первые электронные компьютеры, такие как ENIAC и EDSAC. В это время были разработаны алгоритмы для решения математических задач, таких как алгоритм Евклида для нахождения наибольшего общего делителя двух чисел.</a:t>
            </a:r>
            <a:endParaRPr lang="ru-RU" sz="180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BE91A38-41EE-3F8D-3493-AC9ECE59B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544" y="1076600"/>
            <a:ext cx="6871504" cy="74741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1E1F2A"/>
                </a:solidFill>
              </a:rPr>
              <a:t>История развития алгоритмов</a:t>
            </a:r>
          </a:p>
        </p:txBody>
      </p:sp>
      <p:pic>
        <p:nvPicPr>
          <p:cNvPr id="2" name="Рисунок 1" descr="Изображение выглядит как одежда, строительство, человек, обувь&#10;&#10;Автоматически созданное описание">
            <a:extLst>
              <a:ext uri="{FF2B5EF4-FFF2-40B4-BE49-F238E27FC236}">
                <a16:creationId xmlns:a16="http://schemas.microsoft.com/office/drawing/2014/main" id="{BD347819-C7FA-66B0-11A7-A6CDAF36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24" y="3821599"/>
            <a:ext cx="4013318" cy="21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D89138-2F13-9BB7-331D-2F97790C7FB0}"/>
              </a:ext>
            </a:extLst>
          </p:cNvPr>
          <p:cNvSpPr txBox="1"/>
          <p:nvPr/>
        </p:nvSpPr>
        <p:spPr>
          <a:xfrm>
            <a:off x="3945037" y="1302151"/>
            <a:ext cx="742708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ea typeface="+mn-lt"/>
                <a:cs typeface="+mn-lt"/>
              </a:rPr>
              <a:t>В 1960-х годах </a:t>
            </a:r>
            <a:r>
              <a:rPr lang="ru-RU" sz="3200" err="1">
                <a:ea typeface="+mn-lt"/>
                <a:cs typeface="+mn-lt"/>
              </a:rPr>
              <a:t>Эдсгер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Дейкстра</a:t>
            </a:r>
            <a:r>
              <a:rPr lang="ru-RU" sz="3200" dirty="0">
                <a:ea typeface="+mn-lt"/>
                <a:cs typeface="+mn-lt"/>
              </a:rPr>
              <a:t> разработал алгоритм </a:t>
            </a:r>
            <a:r>
              <a:rPr lang="ru-RU" sz="3200" err="1">
                <a:ea typeface="+mn-lt"/>
                <a:cs typeface="+mn-lt"/>
              </a:rPr>
              <a:t>Дейкстры</a:t>
            </a:r>
            <a:r>
              <a:rPr lang="ru-RU" sz="3200" dirty="0">
                <a:ea typeface="+mn-lt"/>
                <a:cs typeface="+mn-lt"/>
              </a:rPr>
              <a:t> для поиска кратчайшего пути в графе. Этот алгоритм стал одним из основных в области алгоритмов и структур данных.</a:t>
            </a:r>
            <a:endParaRPr lang="ru-RU" sz="3200"/>
          </a:p>
        </p:txBody>
      </p:sp>
      <p:pic>
        <p:nvPicPr>
          <p:cNvPr id="5" name="Рисунок 4" descr="Изображение выглядит как Человеческое лицо, одежда, галстук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FF848F63-00F1-A9BD-5F8B-7506BCAE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1" y="744638"/>
            <a:ext cx="3456456" cy="53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8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15549F-664F-2305-5581-0EF2EC5C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ea typeface="+mn-lt"/>
                <a:cs typeface="+mn-lt"/>
              </a:rPr>
              <a:t>В 1970-х годах с развитием компьютерных сетей и баз данных стали актуальными алгоритмы для работы с сетями и обработки больших объемов данных. Например, в 1973 году Винсент Серф и Роберт Кан разработали алгоритм TCP/IP, который стал основой для работы интернета. В это же время началось развитие алгоритмов искусственного интеллекта, таких как алгоритмы оптимизации и генетического программирования.</a:t>
            </a:r>
            <a:endParaRPr lang="ru-RU" sz="2800">
              <a:solidFill>
                <a:schemeClr val="tx1"/>
              </a:solidFill>
            </a:endParaRPr>
          </a:p>
        </p:txBody>
      </p:sp>
      <p:pic>
        <p:nvPicPr>
          <p:cNvPr id="4" name="Рисунок 3" descr="Изображение выглядит как Человеческое лицо, человек, портрет, Лоб&#10;&#10;Автоматически созданное описание">
            <a:extLst>
              <a:ext uri="{FF2B5EF4-FFF2-40B4-BE49-F238E27FC236}">
                <a16:creationId xmlns:a16="http://schemas.microsoft.com/office/drawing/2014/main" id="{0F9B00BC-D304-0C78-B675-8280259B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740555"/>
            <a:ext cx="3447326" cy="2859396"/>
          </a:xfrm>
          <a:prstGeom prst="rect">
            <a:avLst/>
          </a:prstGeom>
        </p:spPr>
      </p:pic>
      <p:pic>
        <p:nvPicPr>
          <p:cNvPr id="5" name="Рисунок 4" descr="Изображение выглядит как Человеческое лицо, человек, одежда, Лоб&#10;&#10;Автоматически созданное описание">
            <a:extLst>
              <a:ext uri="{FF2B5EF4-FFF2-40B4-BE49-F238E27FC236}">
                <a16:creationId xmlns:a16="http://schemas.microsoft.com/office/drawing/2014/main" id="{91C20A7A-7736-BBFB-03FC-654509C9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0" y="3598894"/>
            <a:ext cx="3447327" cy="24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0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328F358-F3A6-621D-08B0-C39947E3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813" y="864108"/>
            <a:ext cx="7749249" cy="512064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ea typeface="+mn-lt"/>
                <a:cs typeface="+mn-lt"/>
              </a:rPr>
              <a:t>В 1980-х годах появились алгоритмы для решения сложных комбинаторных задач и разработки графического интерфейса пользователя, что сделало компьютеры более доступными и удобными в использовании.</a:t>
            </a:r>
            <a:endParaRPr lang="ru-RU" sz="3600">
              <a:solidFill>
                <a:schemeClr val="tx1"/>
              </a:solidFill>
            </a:endParaRPr>
          </a:p>
        </p:txBody>
      </p:sp>
      <p:pic>
        <p:nvPicPr>
          <p:cNvPr id="4" name="Рисунок 3" descr="Изображение выглядит как одежда, в помещении, человек, офисные принадлежности&#10;&#10;Автоматически созданное описание">
            <a:extLst>
              <a:ext uri="{FF2B5EF4-FFF2-40B4-BE49-F238E27FC236}">
                <a16:creationId xmlns:a16="http://schemas.microsoft.com/office/drawing/2014/main" id="{C8EF9E7E-19A1-297D-DD3C-6F06F1C3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757601"/>
            <a:ext cx="3447326" cy="53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717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Frame</vt:lpstr>
      <vt:lpstr>История развития алгоритмов</vt:lpstr>
      <vt:lpstr>Презентация PowerPoint</vt:lpstr>
      <vt:lpstr>Алгоритм</vt:lpstr>
      <vt:lpstr>Происхождение слова алгоритм</vt:lpstr>
      <vt:lpstr>История развития алгоритмов</vt:lpstr>
      <vt:lpstr>История развития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214</cp:revision>
  <dcterms:created xsi:type="dcterms:W3CDTF">2023-10-05T06:04:27Z</dcterms:created>
  <dcterms:modified xsi:type="dcterms:W3CDTF">2023-10-05T09:03:05Z</dcterms:modified>
</cp:coreProperties>
</file>