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F42B4-0ACD-44BB-89EA-AD7A7D58739E}" v="103" dt="2023-10-05T12:24:55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59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4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7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5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8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6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7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2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0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dirty="0">
                <a:ea typeface="+mj-lt"/>
                <a:cs typeface="+mj-lt"/>
              </a:rPr>
              <a:t>Переменные, как оптимизатор работы в </a:t>
            </a:r>
            <a:r>
              <a:rPr lang="ru-RU" b="0" dirty="0" err="1">
                <a:ea typeface="+mj-lt"/>
                <a:cs typeface="+mj-lt"/>
              </a:rPr>
              <a:t>python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82863" y="5610004"/>
            <a:ext cx="3170454" cy="13881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Симанович Кирилл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0BB6C-E0A5-928F-DF00-D1BCB739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297" y="590785"/>
            <a:ext cx="3553742" cy="1356360"/>
          </a:xfrm>
        </p:spPr>
        <p:txBody>
          <a:bodyPr>
            <a:normAutofit/>
          </a:bodyPr>
          <a:lstStyle/>
          <a:p>
            <a:r>
              <a:rPr lang="ru-RU" sz="48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5F84E-D226-011F-CB6A-F0F96322F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-Определение переменных в Python</a:t>
            </a:r>
          </a:p>
          <a:p>
            <a:r>
              <a:rPr lang="ru-RU" sz="2400" dirty="0">
                <a:ea typeface="+mn-lt"/>
                <a:cs typeface="+mn-lt"/>
              </a:rPr>
              <a:t>-Преимущества использования переменных</a:t>
            </a:r>
          </a:p>
          <a:p>
            <a:r>
              <a:rPr lang="ru-RU" sz="2400" dirty="0">
                <a:ea typeface="+mn-lt"/>
                <a:cs typeface="+mn-lt"/>
              </a:rPr>
              <a:t>-Объяснение правил именования переменных в Python</a:t>
            </a:r>
            <a:endParaRPr lang="ru-RU" sz="240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246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BB80E-D47A-0654-4217-E7E2B905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solidFill>
                  <a:srgbClr val="1E1F2A"/>
                </a:solidFill>
                <a:ea typeface="+mj-lt"/>
                <a:cs typeface="+mj-lt"/>
              </a:rPr>
              <a:t>Определение переменных в Python</a:t>
            </a:r>
            <a:endParaRPr lang="ru-RU" sz="48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8FB61-022A-028B-C5CD-DF3984F4F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592" y="1963326"/>
            <a:ext cx="9872871" cy="4038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3200" dirty="0">
                <a:ea typeface="+mn-lt"/>
                <a:cs typeface="+mn-lt"/>
              </a:rPr>
              <a:t>В Python переменные - это контейнеры, которые используются для хранения данных. Они позволяют программисту сохранять значения и обращаться к ним в процессе выполнения программы. Переменные могут содержать различные типы данных, такие как числа, строки, списки и другие структуры данных. Определение переменной в Python осуществляется путем присваивания значения переменной с использованием оператора "=".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124003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1AB81-D653-0120-EEB0-548CF689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solidFill>
                  <a:srgbClr val="1E1F2A"/>
                </a:solidFill>
                <a:ea typeface="+mj-lt"/>
                <a:cs typeface="+mj-lt"/>
              </a:rPr>
              <a:t>Преимущества использования переменных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9F5B9-DFF9-4936-A546-E7170FCD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2800" dirty="0">
                <a:ea typeface="+mn-lt"/>
                <a:cs typeface="+mn-lt"/>
              </a:rPr>
              <a:t>Удобство и гибкость: Переменные позволяют хранить и использовать различные типы данных, такие как числа, строки, списки и другие структуры данных. Это делает код более гибким и удобным для работы с разными видами информации.</a:t>
            </a:r>
            <a:endParaRPr lang="ru-RU" sz="2800" dirty="0"/>
          </a:p>
          <a:p>
            <a:r>
              <a:rPr lang="ru-RU" sz="2800" dirty="0">
                <a:ea typeface="+mn-lt"/>
                <a:cs typeface="+mn-lt"/>
              </a:rPr>
              <a:t>Повторное использование: Переменные позволяют сохранять значения и использовать их в разных частях программы. Это позволяет избежать повторного ввода или вычисления одних и тех же данных, что упрощает и ускоряет разработку программы.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7292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77BF6-7695-1626-4649-1CD12639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>
                <a:solidFill>
                  <a:srgbClr val="1E1F2A"/>
                </a:solidFill>
              </a:rPr>
              <a:t>Преимущества использования переменных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1701F-3D24-7A93-AA25-82E3D647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2800" dirty="0">
                <a:ea typeface="+mn-lt"/>
                <a:cs typeface="+mn-lt"/>
              </a:rPr>
              <a:t>Читаемость кода: Использование переменных с понятными именами делает код более понятным и легко читаемым. Вместо использования "магических чисел" или непонятных значений, переменные позволяют программисту ясно указать, что означает каждое значение и как оно используется в программе.</a:t>
            </a:r>
            <a:endParaRPr lang="ru-RU" sz="2800" dirty="0"/>
          </a:p>
          <a:p>
            <a:r>
              <a:rPr lang="ru-RU" sz="2800" dirty="0">
                <a:ea typeface="+mn-lt"/>
                <a:cs typeface="+mn-lt"/>
              </a:rPr>
              <a:t>Изменяемость: Переменные могут быть изменены в процессе выполнения программы. Это позволяет адаптировать программу к различным ситуациям и изменять значения переменных в зависимости от требований или ввода пользователя.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3359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254DB-68CC-170A-821F-8211D191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>
                <a:solidFill>
                  <a:srgbClr val="1E1F2A"/>
                </a:solidFill>
              </a:rPr>
              <a:t>Преимущества использования переменных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F78E5-4572-4CF2-66CC-C25E0E03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2800" dirty="0">
                <a:ea typeface="+mn-lt"/>
                <a:cs typeface="+mn-lt"/>
              </a:rPr>
              <a:t>Управление состоянием: Переменные позволяют отслеживать состояние программы. Например, можно использовать переменные для хранения информации о текущем пользователе, настройках программы или других важных данных, которые могут изменяться в процессе выполнения программы.</a:t>
            </a:r>
            <a:endParaRPr lang="ru-RU" sz="2800" dirty="0"/>
          </a:p>
          <a:p>
            <a:r>
              <a:rPr lang="ru-RU" sz="2800" dirty="0">
                <a:ea typeface="+mn-lt"/>
                <a:cs typeface="+mn-lt"/>
              </a:rPr>
              <a:t>Улучшение производительности: Использование переменных может помочь улучшить производительность программы. Например, сохранение результатов вычислений в переменных может избежать повторных вычислений и сэкономить время выполнения программы.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2750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729BB-C34E-86BE-DCA8-3C1F1A2A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1E1F2A"/>
                </a:solidFill>
                <a:ea typeface="+mj-lt"/>
                <a:cs typeface="+mj-lt"/>
              </a:rPr>
              <a:t>Объяснение правил именования переменных в Python</a:t>
            </a:r>
            <a:endParaRPr lang="ru-RU" sz="32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1BF6A-EA08-F284-0014-699AB8BEB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ru-RU" sz="2000" dirty="0">
                <a:ea typeface="+mn-lt"/>
                <a:cs typeface="+mn-lt"/>
              </a:rPr>
              <a:t>Имена переменных могут содержать буквы (как заглавные, так и строчные), цифры и символ подчеркивания (_). Однако, имя переменной не может начинаться с цифры.</a:t>
            </a:r>
            <a:endParaRPr lang="ru-RU" sz="2000" dirty="0"/>
          </a:p>
          <a:p>
            <a:pPr marL="45720" indent="0">
              <a:buNone/>
            </a:pPr>
            <a:r>
              <a:rPr lang="ru-RU" sz="2000" dirty="0">
                <a:ea typeface="+mn-lt"/>
                <a:cs typeface="+mn-lt"/>
              </a:rPr>
              <a:t>Примеры правильных имен переменных:</a:t>
            </a:r>
            <a:endParaRPr lang="ru-RU" sz="2000" dirty="0"/>
          </a:p>
          <a:p>
            <a:r>
              <a:rPr lang="ru-RU" sz="2000" dirty="0">
                <a:ea typeface="+mn-lt"/>
                <a:cs typeface="+mn-lt"/>
              </a:rPr>
              <a:t>возраст</a:t>
            </a:r>
            <a:endParaRPr lang="ru-RU" sz="2000" dirty="0"/>
          </a:p>
          <a:p>
            <a:r>
              <a:rPr lang="ru-RU" sz="2000" dirty="0">
                <a:ea typeface="+mn-lt"/>
                <a:cs typeface="+mn-lt"/>
              </a:rPr>
              <a:t>Имя</a:t>
            </a:r>
            <a:endParaRPr lang="ru-RU" sz="2000" dirty="0"/>
          </a:p>
          <a:p>
            <a:r>
              <a:rPr lang="ru-RU" sz="2000" dirty="0">
                <a:ea typeface="+mn-lt"/>
                <a:cs typeface="+mn-lt"/>
              </a:rPr>
              <a:t>_</a:t>
            </a:r>
            <a:r>
              <a:rPr lang="ru-RU" sz="2000" dirty="0" err="1">
                <a:ea typeface="+mn-lt"/>
                <a:cs typeface="+mn-lt"/>
              </a:rPr>
              <a:t>count</a:t>
            </a:r>
            <a:endParaRPr lang="ru-RU" sz="2000" dirty="0" err="1"/>
          </a:p>
          <a:p>
            <a:r>
              <a:rPr lang="ru-RU" sz="2000" dirty="0" err="1">
                <a:ea typeface="+mn-lt"/>
                <a:cs typeface="+mn-lt"/>
              </a:rPr>
              <a:t>my_variable</a:t>
            </a:r>
            <a:endParaRPr lang="ru-RU" sz="2000" dirty="0" err="1"/>
          </a:p>
          <a:p>
            <a:pPr marL="45720" indent="0">
              <a:buNone/>
            </a:pPr>
            <a:r>
              <a:rPr lang="ru-RU" sz="2000" dirty="0">
                <a:ea typeface="+mn-lt"/>
                <a:cs typeface="+mn-lt"/>
              </a:rPr>
              <a:t>Имена переменных чувствительны к регистру. Это означает, что переменные "</a:t>
            </a:r>
            <a:r>
              <a:rPr lang="ru-RU" sz="2000" dirty="0" err="1">
                <a:ea typeface="+mn-lt"/>
                <a:cs typeface="+mn-lt"/>
              </a:rPr>
              <a:t>myVariable</a:t>
            </a:r>
            <a:r>
              <a:rPr lang="ru-RU" sz="2000" dirty="0">
                <a:ea typeface="+mn-lt"/>
                <a:cs typeface="+mn-lt"/>
              </a:rPr>
              <a:t>" и "</a:t>
            </a:r>
            <a:r>
              <a:rPr lang="ru-RU" sz="2000" dirty="0" err="1">
                <a:ea typeface="+mn-lt"/>
                <a:cs typeface="+mn-lt"/>
              </a:rPr>
              <a:t>myvariable</a:t>
            </a:r>
            <a:r>
              <a:rPr lang="ru-RU" sz="2000" dirty="0">
                <a:ea typeface="+mn-lt"/>
                <a:cs typeface="+mn-lt"/>
              </a:rPr>
              <a:t>" будут считаться разными переменными.</a:t>
            </a:r>
            <a:endParaRPr lang="ru-RU" sz="2000" dirty="0"/>
          </a:p>
          <a:p>
            <a:pPr marL="4572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1189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069F9-929D-B993-C231-BD3EA351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3200" dirty="0">
                <a:solidFill>
                  <a:srgbClr val="1E1F2A"/>
                </a:solidFill>
              </a:rPr>
              <a:t>Объяснение правил именования переменных в Python</a:t>
            </a:r>
          </a:p>
          <a:p>
            <a:pPr marL="285750" indent="-285750">
              <a:buFont typeface="Arial"/>
              <a:buChar char="•"/>
            </a:pPr>
            <a:endParaRPr lang="ru-RU" sz="1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DE6BE8-7D96-F540-D7D9-D82507A5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Имена переменных не могут содержать пробелы или специальные символы, такие как !, @, #, $, % и т.д.</a:t>
            </a:r>
            <a:endParaRPr lang="ru-RU" sz="2400"/>
          </a:p>
          <a:p>
            <a:r>
              <a:rPr lang="ru-RU" sz="2400" dirty="0">
                <a:ea typeface="+mn-lt"/>
                <a:cs typeface="+mn-lt"/>
              </a:rPr>
              <a:t>Имена переменных не могут быть зарезервированными словами (ключевыми словами) в Python, такими как </a:t>
            </a:r>
            <a:r>
              <a:rPr lang="ru-RU" sz="2400" err="1">
                <a:ea typeface="+mn-lt"/>
                <a:cs typeface="+mn-lt"/>
              </a:rPr>
              <a:t>if</a:t>
            </a:r>
            <a:r>
              <a:rPr lang="ru-RU" sz="2400" dirty="0">
                <a:ea typeface="+mn-lt"/>
                <a:cs typeface="+mn-lt"/>
              </a:rPr>
              <a:t>, </a:t>
            </a:r>
            <a:r>
              <a:rPr lang="ru-RU" sz="2400" err="1">
                <a:ea typeface="+mn-lt"/>
                <a:cs typeface="+mn-lt"/>
              </a:rPr>
              <a:t>for</a:t>
            </a:r>
            <a:r>
              <a:rPr lang="ru-RU" sz="2400" dirty="0">
                <a:ea typeface="+mn-lt"/>
                <a:cs typeface="+mn-lt"/>
              </a:rPr>
              <a:t>, </a:t>
            </a:r>
            <a:r>
              <a:rPr lang="ru-RU" sz="2400" err="1">
                <a:ea typeface="+mn-lt"/>
                <a:cs typeface="+mn-lt"/>
              </a:rPr>
              <a:t>while</a:t>
            </a:r>
            <a:r>
              <a:rPr lang="ru-RU" sz="2400" dirty="0">
                <a:ea typeface="+mn-lt"/>
                <a:cs typeface="+mn-lt"/>
              </a:rPr>
              <a:t>, и т.д. Зарезервированные слова имеют специальное значение в языке программирования и не могут быть использованы в качестве имен переменных.</a:t>
            </a:r>
            <a:endParaRPr lang="ru-RU" sz="240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4524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E8A01-CAC0-39BF-0D25-6B205AB2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ru-RU" sz="3200" dirty="0">
                <a:solidFill>
                  <a:srgbClr val="1E1F2A"/>
                </a:solidFill>
              </a:rPr>
              <a:t>Объяснение правил именования переменных в Python</a:t>
            </a:r>
            <a:endParaRPr lang="en-US" sz="3200" dirty="0">
              <a:solidFill>
                <a:srgbClr val="1E1F2A"/>
              </a:solidFill>
            </a:endParaRP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0E973-83E9-D093-1B77-3FF551138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" indent="0">
              <a:buNone/>
            </a:pPr>
            <a:r>
              <a:rPr lang="ru-RU" sz="1600" dirty="0">
                <a:ea typeface="+mn-lt"/>
                <a:cs typeface="+mn-lt"/>
              </a:rPr>
              <a:t>Хорошей практикой является использование осмысленных и описательных имен переменных, которые ясно указывают на их назначение и содержимое. Например, вместо использования переменной "x" для хранения возраста, лучше использовать имя переменной "</a:t>
            </a:r>
            <a:r>
              <a:rPr lang="ru-RU" sz="1600" err="1">
                <a:ea typeface="+mn-lt"/>
                <a:cs typeface="+mn-lt"/>
              </a:rPr>
              <a:t>age</a:t>
            </a:r>
            <a:r>
              <a:rPr lang="ru-RU" sz="1600" dirty="0">
                <a:ea typeface="+mn-lt"/>
                <a:cs typeface="+mn-lt"/>
              </a:rPr>
              <a:t>".</a:t>
            </a:r>
            <a:endParaRPr lang="ru-RU" sz="1600" dirty="0"/>
          </a:p>
          <a:p>
            <a:pPr marL="45720" indent="0">
              <a:buNone/>
            </a:pPr>
            <a:r>
              <a:rPr lang="ru-RU" sz="1600" dirty="0">
                <a:ea typeface="+mn-lt"/>
                <a:cs typeface="+mn-lt"/>
              </a:rPr>
              <a:t>Примеры неправильных имен переменных:</a:t>
            </a:r>
            <a:endParaRPr lang="ru-RU" sz="1600"/>
          </a:p>
          <a:p>
            <a:r>
              <a:rPr lang="ru-RU" sz="1600" dirty="0">
                <a:ea typeface="+mn-lt"/>
                <a:cs typeface="+mn-lt"/>
              </a:rPr>
              <a:t>123abc (начинается с цифры)</a:t>
            </a:r>
            <a:endParaRPr lang="ru-RU" sz="1600" dirty="0"/>
          </a:p>
          <a:p>
            <a:r>
              <a:rPr lang="ru-RU" sz="1600" err="1">
                <a:ea typeface="+mn-lt"/>
                <a:cs typeface="+mn-lt"/>
              </a:rPr>
              <a:t>my-variable</a:t>
            </a:r>
            <a:r>
              <a:rPr lang="ru-RU" sz="1600" dirty="0">
                <a:ea typeface="+mn-lt"/>
                <a:cs typeface="+mn-lt"/>
              </a:rPr>
              <a:t> (содержит дефис)</a:t>
            </a:r>
            <a:endParaRPr lang="ru-RU" sz="1600" dirty="0"/>
          </a:p>
          <a:p>
            <a:r>
              <a:rPr lang="ru-RU" sz="1600" err="1">
                <a:ea typeface="+mn-lt"/>
                <a:cs typeface="+mn-lt"/>
              </a:rPr>
              <a:t>if</a:t>
            </a:r>
            <a:r>
              <a:rPr lang="ru-RU" sz="1600" dirty="0">
                <a:ea typeface="+mn-lt"/>
                <a:cs typeface="+mn-lt"/>
              </a:rPr>
              <a:t> (зарезервированное слово)</a:t>
            </a:r>
            <a:endParaRPr lang="ru-RU" sz="1600" dirty="0"/>
          </a:p>
          <a:p>
            <a:pPr marL="45720" indent="0">
              <a:buNone/>
            </a:pPr>
            <a:r>
              <a:rPr lang="ru-RU" sz="1600" dirty="0">
                <a:ea typeface="+mn-lt"/>
                <a:cs typeface="+mn-lt"/>
              </a:rPr>
              <a:t>Примеры правильных имен переменных:</a:t>
            </a:r>
            <a:endParaRPr lang="ru-RU" sz="1600"/>
          </a:p>
          <a:p>
            <a:r>
              <a:rPr lang="ru-RU" sz="1600" dirty="0">
                <a:ea typeface="+mn-lt"/>
                <a:cs typeface="+mn-lt"/>
              </a:rPr>
              <a:t>возраст</a:t>
            </a:r>
            <a:endParaRPr lang="ru-RU" sz="1600" dirty="0"/>
          </a:p>
          <a:p>
            <a:r>
              <a:rPr lang="ru-RU" sz="1600" dirty="0">
                <a:ea typeface="+mn-lt"/>
                <a:cs typeface="+mn-lt"/>
              </a:rPr>
              <a:t>Имя</a:t>
            </a:r>
            <a:endParaRPr lang="ru-RU" sz="1600" dirty="0"/>
          </a:p>
          <a:p>
            <a:r>
              <a:rPr lang="ru-RU" sz="1600" dirty="0">
                <a:ea typeface="+mn-lt"/>
                <a:cs typeface="+mn-lt"/>
              </a:rPr>
              <a:t>количество</a:t>
            </a:r>
            <a:endParaRPr lang="ru-RU" sz="1600" dirty="0"/>
          </a:p>
          <a:p>
            <a:r>
              <a:rPr lang="ru-RU" sz="1600" err="1">
                <a:ea typeface="+mn-lt"/>
                <a:cs typeface="+mn-lt"/>
              </a:rPr>
              <a:t>my_variable</a:t>
            </a:r>
            <a:endParaRPr lang="ru-RU" sz="1600" err="1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128358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Basis</vt:lpstr>
      <vt:lpstr>Переменные, как оптимизатор работы в python</vt:lpstr>
      <vt:lpstr>введение</vt:lpstr>
      <vt:lpstr>Определение переменных в Python</vt:lpstr>
      <vt:lpstr>Преимущества использования переменных</vt:lpstr>
      <vt:lpstr>Преимущества использования переменных </vt:lpstr>
      <vt:lpstr>Преимущества использования переменных </vt:lpstr>
      <vt:lpstr>Объяснение правил именования переменных в Python</vt:lpstr>
      <vt:lpstr>Объяснение правил именования переменных в Python </vt:lpstr>
      <vt:lpstr>Объяснение правил именования переменных в Python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67</cp:revision>
  <dcterms:created xsi:type="dcterms:W3CDTF">2023-10-05T11:26:37Z</dcterms:created>
  <dcterms:modified xsi:type="dcterms:W3CDTF">2023-10-05T12:25:20Z</dcterms:modified>
</cp:coreProperties>
</file>