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5A61EC4-1DA2-499C-902E-13AF1C4B56D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9DD01-23AA-4AEE-8058-5CC4E28ACE08}" v="305" dt="2023-10-05T10:35:41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0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6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82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1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67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09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37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6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9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7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9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9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0656" y="-132645"/>
            <a:ext cx="9374481" cy="2971801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Структура программы. Входная точка в программу в </a:t>
            </a:r>
            <a:r>
              <a:rPr lang="ru-RU" dirty="0" err="1">
                <a:ea typeface="+mj-lt"/>
                <a:cs typeface="+mj-lt"/>
              </a:rPr>
              <a:t>python</a:t>
            </a:r>
            <a:r>
              <a:rPr lang="ru-RU" dirty="0">
                <a:ea typeface="+mj-lt"/>
                <a:cs typeface="+mj-lt"/>
              </a:rPr>
              <a:t>  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78434" y="5847645"/>
            <a:ext cx="3710282" cy="667926"/>
          </a:xfrm>
        </p:spPr>
        <p:txBody>
          <a:bodyPr>
            <a:noAutofit/>
          </a:bodyPr>
          <a:lstStyle/>
          <a:p>
            <a:r>
              <a:rPr lang="ru-RU" sz="2800" dirty="0"/>
              <a:t>Симанович Кирилл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60766-1A7C-EEA4-381D-2B040D2F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619" y="1909703"/>
            <a:ext cx="8534400" cy="3623732"/>
          </a:xfrm>
        </p:spPr>
        <p:txBody>
          <a:bodyPr/>
          <a:lstStyle/>
          <a:p>
            <a:r>
              <a:rPr lang="ru-RU" sz="2000" dirty="0"/>
              <a:t>-что такое входная точка в программу </a:t>
            </a:r>
            <a:r>
              <a:rPr lang="ru-RU" sz="2000" dirty="0" err="1"/>
              <a:t>python</a:t>
            </a:r>
            <a:r>
              <a:rPr lang="ru-RU" sz="2000" dirty="0"/>
              <a:t>. Структура</a:t>
            </a:r>
            <a:br>
              <a:rPr lang="ru-RU" sz="2000" dirty="0"/>
            </a:br>
            <a:r>
              <a:rPr lang="ru-RU" sz="2000" dirty="0"/>
              <a:t>программы</a:t>
            </a:r>
            <a:br>
              <a:rPr lang="ru-RU" sz="2000" dirty="0"/>
            </a:br>
            <a:r>
              <a:rPr lang="ru-RU" sz="2000" dirty="0"/>
              <a:t>-Структура программы в </a:t>
            </a:r>
            <a:r>
              <a:rPr lang="ru-RU" sz="2000" dirty="0" err="1"/>
              <a:t>pyton</a:t>
            </a:r>
            <a:br>
              <a:rPr lang="ru-RU" sz="2000" dirty="0"/>
            </a:br>
            <a:r>
              <a:rPr lang="ru-RU" sz="2000" dirty="0"/>
              <a:t>-Модули, функции, классы</a:t>
            </a:r>
            <a:endParaRPr lang="ru-RU" sz="1200" dirty="0">
              <a:solidFill>
                <a:srgbClr val="1E1F2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CA42F-938C-F697-4C91-4DBE95039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694" y="328318"/>
            <a:ext cx="3802475" cy="150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Введение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7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12657-5E46-C273-DF3C-BD11D1D8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656" y="573850"/>
            <a:ext cx="8534400" cy="1554104"/>
          </a:xfrm>
        </p:spPr>
        <p:txBody>
          <a:bodyPr/>
          <a:lstStyle/>
          <a:p>
            <a:r>
              <a:rPr lang="ru-RU" sz="2800" dirty="0">
                <a:solidFill>
                  <a:schemeClr val="bg1"/>
                </a:solidFill>
              </a:rPr>
              <a:t>ЧТО ТАКОЕ ВХОДНАЯ ТОЧКА В ПРОГРАММУ PYTHON. СТРУКТУРА ПРОГРАММЫ</a:t>
            </a:r>
          </a:p>
          <a:p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29452-E814-990A-796C-62647960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9" y="2350911"/>
            <a:ext cx="8534400" cy="3615267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Структура программы относится к организации и компонентам программного кода. Она определяет, как код программы организован и как взаимодействуют его различные части. Входная точка в программу - это место, с которого начинается выполнение программы.</a:t>
            </a:r>
            <a:endParaRPr lang="ru-RU" sz="18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В Python, входная точка программы обычно определяется с помощью функции </a:t>
            </a:r>
            <a:r>
              <a:rPr lang="ru-RU" sz="1800" err="1">
                <a:solidFill>
                  <a:schemeClr val="tx1"/>
                </a:solidFill>
                <a:ea typeface="+mn-lt"/>
                <a:cs typeface="+mn-lt"/>
              </a:rPr>
              <a:t>main</a:t>
            </a:r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(). Эта функция является точкой входа, с которой начинается выполнение программы. В ней содержится основная логика программы, которая будет выполняться по умолчанию при запуске программы.</a:t>
            </a:r>
            <a:endParaRPr lang="ru-RU" sz="18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4853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CA1B9-6B01-CCB4-6F50-7B05CEF4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694" y="1937924"/>
            <a:ext cx="9729140" cy="38306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000" dirty="0">
                <a:ea typeface="+mj-lt"/>
                <a:cs typeface="+mj-lt"/>
              </a:rPr>
              <a:t>Структура программы в Python может включать в себя модули, функции и классы. Модули - это файлы, содержащие код, который может быть импортирован и использован в других частях программы. Функции - это блоки кода, которые выполняют определенные задачи и могут быть вызваны из других частей программы. Классы - это шаблоны, которые определяют состояние и поведение объектов.</a:t>
            </a:r>
            <a:endParaRPr lang="ru-RU" sz="2000"/>
          </a:p>
          <a:p>
            <a:r>
              <a:rPr lang="ru-RU" sz="2000" dirty="0">
                <a:ea typeface="+mj-lt"/>
                <a:cs typeface="+mj-lt"/>
              </a:rPr>
              <a:t>Организация кода в структуру программы помогает улучшить его читаемость, </a:t>
            </a:r>
            <a:r>
              <a:rPr lang="ru-RU" sz="2000" err="1">
                <a:ea typeface="+mj-lt"/>
                <a:cs typeface="+mj-lt"/>
              </a:rPr>
              <a:t>поддерживаемость</a:t>
            </a:r>
            <a:r>
              <a:rPr lang="ru-RU" sz="2000" dirty="0">
                <a:ea typeface="+mj-lt"/>
                <a:cs typeface="+mj-lt"/>
              </a:rPr>
              <a:t> и повторное использование. Входная точка программы в Python обеспечивает единый стартовый пункт для выполнения программы и позволяет контролировать последовательность выполнения кода</a:t>
            </a:r>
            <a:r>
              <a:rPr lang="ru-RU" sz="2000" dirty="0">
                <a:solidFill>
                  <a:srgbClr val="1E1F2A"/>
                </a:solidFill>
                <a:ea typeface="+mj-lt"/>
                <a:cs typeface="+mj-lt"/>
              </a:rPr>
              <a:t>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305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D3CB3-9643-DBC8-D595-BCDFE8C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01" y="696147"/>
            <a:ext cx="9042400" cy="150706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ea typeface="+mj-lt"/>
                <a:cs typeface="+mj-lt"/>
              </a:rPr>
              <a:t>Структура программы в Python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54D43-198A-7C12-CFC0-EF849233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286" y="2576689"/>
            <a:ext cx="8515585" cy="2119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Структура программы в Python - это организация и компоненты кода в программе, которые определяют порядок выполнения инструкций и взаимодействие различных частей программы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8AA75-A097-6305-004E-0006C7C8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249" y="282221"/>
            <a:ext cx="3764845" cy="150706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1E1F2A"/>
                </a:solidFill>
                <a:ea typeface="+mj-lt"/>
                <a:cs typeface="+mj-lt"/>
              </a:rPr>
              <a:t>модули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D7DE2-6D8B-5B18-05FB-B31F2D74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53" y="2078096"/>
            <a:ext cx="8534400" cy="36152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Модули: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Модуль в Python - это файл, содержащий код, который может быть импортирован и использован в других частях программы.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Модули позволяют организовать код программы в логические блоки и повторно использовать его в разных частях программы.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В Python модули могут содержать переменные, функции, классы и другие объекты.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CB068-6BCC-680D-CA2E-F65DD4E6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026" y="404516"/>
            <a:ext cx="3369734" cy="15070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A690A-97C3-1281-461A-4AB7467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324" y="2068689"/>
            <a:ext cx="8816622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Функции: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Функция в Python - это блок кода, который выполняет определенную задачу и может быть вызван из других частей программы.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Функции позволяют разделить код на более мелкие и понятные блоки, что улучшает читаемость и 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поддерживаемость</a:t>
            </a: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 программы.</a:t>
            </a:r>
            <a:endParaRPr lang="ru-RU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Функции могут принимать аргументы (входные данные) и возвращать</a:t>
            </a:r>
            <a:endParaRPr lang="ru-RU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9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C866-D424-314D-B807-7035A5F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70" y="470369"/>
            <a:ext cx="3209808" cy="150706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8DF83-5D59-F43F-6BE2-50631EBD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805" y="2247430"/>
            <a:ext cx="8891881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Классы: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Класс в Python - это шаблон, который определяет состояние и поведение объектов.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Классы позволяют создавать объекты, которые могут иметь свои собственные атрибуты (переменные) и методы (функции).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Классы используются для организации кода в объектно-ориентированном программировании (ООП).</a:t>
            </a:r>
            <a:endParaRPr lang="ru-RU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ABF3D-1E63-CA41-9F20-7584636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138" y="2022592"/>
            <a:ext cx="9493955" cy="31909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ea typeface="+mj-lt"/>
                <a:cs typeface="+mj-lt"/>
              </a:rPr>
              <a:t>Структура программы и входная точка в Python играют важную роль в разработке программного кода. Они обеспечивают читаемость, </a:t>
            </a:r>
            <a:r>
              <a:rPr lang="ru-RU" sz="2800" err="1">
                <a:ea typeface="+mj-lt"/>
                <a:cs typeface="+mj-lt"/>
              </a:rPr>
              <a:t>поддерживаемость</a:t>
            </a:r>
            <a:r>
              <a:rPr lang="ru-RU" sz="2800" dirty="0">
                <a:ea typeface="+mj-lt"/>
                <a:cs typeface="+mj-lt"/>
              </a:rPr>
              <a:t>, повторное использование кода и упрощают совместную работу над проектом. Определение входной точки позволяет контролировать последовательность выполнения кода и обеспечивает единый стартовый пункт для программы.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5146537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Slice</vt:lpstr>
      <vt:lpstr>Структура программы. Входная точка в программу в python  </vt:lpstr>
      <vt:lpstr>-что такое входная точка в программу python. Структура программы -Структура программы в pyton -Модули, функции, классы</vt:lpstr>
      <vt:lpstr>ЧТО ТАКОЕ ВХОДНАЯ ТОЧКА В ПРОГРАММУ PYTHON. СТРУКТУРА ПРОГРАММЫ </vt:lpstr>
      <vt:lpstr>Структура программы в Python может включать в себя модули, функции и классы. Модули - это файлы, содержащие код, который может быть импортирован и использован в других частях программы. Функции - это блоки кода, которые выполняют определенные задачи и могут быть вызваны из других частей программы. Классы - это шаблоны, которые определяют состояние и поведение объектов. Организация кода в структуру программы помогает улучшить его читаемость, поддерживаемость и повторное использование. Входная точка программы в Python обеспечивает единый стартовый пункт для выполнения программы и позволяет контролировать последовательность выполнения кода. </vt:lpstr>
      <vt:lpstr>Структура программы в Python</vt:lpstr>
      <vt:lpstr>модули</vt:lpstr>
      <vt:lpstr>Функции</vt:lpstr>
      <vt:lpstr>Классы</vt:lpstr>
      <vt:lpstr>Структура программы и входная точка в Python играют важную роль в разработке программного кода. Они обеспечивают читаемость, поддерживаемость, повторное использование кода и упрощают совместную работу над проектом. Определение входной точки позволяет контролировать последовательность выполнения кода и обеспечивает единый стартовый пункт для программы.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123</cp:revision>
  <dcterms:created xsi:type="dcterms:W3CDTF">2023-10-05T09:58:47Z</dcterms:created>
  <dcterms:modified xsi:type="dcterms:W3CDTF">2023-10-05T10:35:48Z</dcterms:modified>
</cp:coreProperties>
</file>