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ED7CA-FD6B-4665-9573-468A9BBB17F2}" v="497" dt="2022-04-14T10:21:57.828"/>
    <p1510:client id="{8987D3A4-7B89-4030-8EDC-9931A9D83C5D}" v="2" dt="2022-05-10T19:50:21.547"/>
    <p1510:client id="{AAB55B53-F73A-44AB-AE1C-3B08A01D112D}" v="277" dt="2022-05-06T16:10:44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048" y="1645542"/>
            <a:ext cx="7009948" cy="3516189"/>
          </a:xfrm>
        </p:spPr>
        <p:txBody>
          <a:bodyPr anchor="t">
            <a:normAutofit/>
          </a:bodyPr>
          <a:lstStyle/>
          <a:p>
            <a:pPr algn="l"/>
            <a:r>
              <a:rPr lang="ru-RU" sz="6100" i="0" dirty="0">
                <a:ea typeface="+mj-lt"/>
                <a:cs typeface="+mj-lt"/>
              </a:rPr>
              <a:t>Russian</a:t>
            </a:r>
            <a:br>
              <a:rPr lang="ru-RU" sz="6100" dirty="0">
                <a:ea typeface="+mj-lt"/>
                <a:cs typeface="+mj-lt"/>
              </a:rPr>
            </a:br>
            <a:r>
              <a:rPr lang="ru-RU" sz="6100" dirty="0">
                <a:ea typeface="+mj-lt"/>
                <a:cs typeface="+mj-lt"/>
              </a:rPr>
              <a:t> </a:t>
            </a:r>
            <a:r>
              <a:rPr lang="ru-RU" sz="6100" dirty="0" err="1">
                <a:ea typeface="+mj-lt"/>
                <a:cs typeface="+mj-lt"/>
              </a:rPr>
              <a:t>casino</a:t>
            </a:r>
            <a:endParaRPr lang="ru-RU" sz="6100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53061" y="3637722"/>
            <a:ext cx="2663687" cy="20264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dirty="0">
                <a:cs typeface="Calibri"/>
              </a:rPr>
              <a:t>Выполнили ученики </a:t>
            </a:r>
            <a:r>
              <a:rPr lang="ru-RU" dirty="0" err="1">
                <a:cs typeface="Calibri"/>
              </a:rPr>
              <a:t>яндекс</a:t>
            </a:r>
            <a:r>
              <a:rPr lang="ru-RU" dirty="0">
                <a:cs typeface="Calibri"/>
              </a:rPr>
              <a:t> лицея Васильев Кирилл и Ахметзянов Дмитрий </a:t>
            </a:r>
            <a:endParaRPr lang="ru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6650B-DB78-B05F-962A-5A841641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В будущем планируем развивать наш сайт, для этого мы разрабатываем новую игру. </a:t>
            </a:r>
          </a:p>
          <a:p>
            <a:pPr marL="0" indent="0">
              <a:buNone/>
            </a:pPr>
            <a:r>
              <a:rPr lang="ru-RU" dirty="0"/>
              <a:t>И на это мы не остановимся!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2F616-E34A-EA22-ACAB-82A73690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66" y="1629428"/>
            <a:ext cx="10741068" cy="3595087"/>
          </a:xfrm>
        </p:spPr>
        <p:txBody>
          <a:bodyPr>
            <a:normAutofit/>
          </a:bodyPr>
          <a:lstStyle/>
          <a:p>
            <a:r>
              <a:rPr lang="ru-RU" dirty="0"/>
              <a:t>Идея проекта: создать сайт с легальным казино, позволяющий пользователю ощутить всю мощь игровой индустрии.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0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8A44FAA-1B3B-8B31-22E6-F6DDE6C4F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29" y="516869"/>
            <a:ext cx="7575212" cy="5527547"/>
          </a:xfrm>
        </p:spPr>
      </p:pic>
    </p:spTree>
    <p:extLst>
      <p:ext uri="{BB962C8B-B14F-4D97-AF65-F5344CB8AC3E}">
        <p14:creationId xmlns:p14="http://schemas.microsoft.com/office/powerpoint/2010/main" val="11441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788D0-9AF8-7BD4-38F6-57D0AFB7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748343" cy="3091255"/>
          </a:xfrm>
        </p:spPr>
        <p:txBody>
          <a:bodyPr>
            <a:normAutofit fontScale="90000"/>
          </a:bodyPr>
          <a:lstStyle/>
          <a:p>
            <a:r>
              <a:rPr lang="ru-RU" dirty="0"/>
              <a:t>Кусочек программы который проверяет почту 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F20828D-6FF6-955C-62C2-E38DA132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88" y="533401"/>
            <a:ext cx="3865625" cy="5791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13ABC-D11D-3B4C-07B9-22ED33121EF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1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рулетка, внутренний, стол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71192709-0ABD-56A3-CEDA-19222E5EB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890" b="1"/>
          <a:stretch/>
        </p:blipFill>
        <p:spPr>
          <a:xfrm>
            <a:off x="20" y="-20867"/>
            <a:ext cx="12191979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28A0D-19A6-D940-06F5-8A810263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826" y="119976"/>
            <a:ext cx="8013070" cy="20846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Начальное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r>
              <a:rPr lang="en-US" sz="6600" dirty="0" err="1">
                <a:solidFill>
                  <a:srgbClr val="FFFFFF"/>
                </a:solidFill>
              </a:rPr>
              <a:t>окно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:</a:t>
            </a:r>
            <a:endParaRPr lang="en-US" sz="6600" i="1" kern="1200" cap="all" baseline="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7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6E85F-5BD3-64D6-6991-AE56A2AC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 сайта: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8C33844-97A0-3E4F-EB39-2D82E8541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7" y="1717280"/>
            <a:ext cx="10191208" cy="5005628"/>
          </a:xfrm>
        </p:spPr>
      </p:pic>
    </p:spTree>
    <p:extLst>
      <p:ext uri="{BB962C8B-B14F-4D97-AF65-F5344CB8AC3E}">
        <p14:creationId xmlns:p14="http://schemas.microsoft.com/office/powerpoint/2010/main" val="311427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181E3-F967-A195-3886-862AF7DB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ИГрЫ</a:t>
            </a:r>
            <a:r>
              <a:rPr lang="ru-RU" dirty="0"/>
              <a:t> " Башня",  " Рулетка " , " Слоты"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C2939-286C-D040-FC4E-F0B477DB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AE64F-03DD-2920-CC61-0D5A6BE5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7" y="1717280"/>
            <a:ext cx="10191208" cy="50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6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7B7C0-1AEE-0A5F-9B15-7DDE0DFC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данных: </a:t>
            </a:r>
            <a:r>
              <a:rPr lang="ru-RU" dirty="0" err="1"/>
              <a:t>reg_info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1315BEF-5975-66BA-7E52-BC5F1282D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77" y="1850392"/>
            <a:ext cx="10794304" cy="3820829"/>
          </a:xfrm>
        </p:spPr>
      </p:pic>
    </p:spTree>
    <p:extLst>
      <p:ext uri="{BB962C8B-B14F-4D97-AF65-F5344CB8AC3E}">
        <p14:creationId xmlns:p14="http://schemas.microsoft.com/office/powerpoint/2010/main" val="325273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6650B-DB78-B05F-962A-5A841641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Нам почти удалось создать сайт с легальным казино в которое может поиграть любой и испытать удачу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3090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AngleLinesVTI</vt:lpstr>
      <vt:lpstr>Russian  casino</vt:lpstr>
      <vt:lpstr>Идея проекта: создать сайт с легальным казино, позволяющий пользователю ощутить всю мощь игровой индустрии. </vt:lpstr>
      <vt:lpstr>Презентация PowerPoint</vt:lpstr>
      <vt:lpstr>Кусочек программы который проверяет почту </vt:lpstr>
      <vt:lpstr>Начальное окно :</vt:lpstr>
      <vt:lpstr>Главное окно сайта:</vt:lpstr>
      <vt:lpstr>ИГрЫ " Башня",  " Рулетка " , " Слоты"</vt:lpstr>
      <vt:lpstr>База данных: reg_info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172</cp:revision>
  <dcterms:created xsi:type="dcterms:W3CDTF">2022-04-14T08:50:00Z</dcterms:created>
  <dcterms:modified xsi:type="dcterms:W3CDTF">2022-05-10T19:50:24Z</dcterms:modified>
</cp:coreProperties>
</file>