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5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2" d="100"/>
          <a:sy n="42" d="100"/>
        </p:scale>
        <p:origin x="317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908" y="696286"/>
            <a:ext cx="8825658" cy="985554"/>
          </a:xfrm>
        </p:spPr>
        <p:txBody>
          <a:bodyPr/>
          <a:lstStyle/>
          <a:p>
            <a:r>
              <a:rPr lang="en-US" dirty="0"/>
              <a:t>NEWS GROUP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354" y="2881467"/>
            <a:ext cx="8825658" cy="2554599"/>
          </a:xfrm>
        </p:spPr>
        <p:txBody>
          <a:bodyPr>
            <a:normAutofit/>
          </a:bodyPr>
          <a:lstStyle/>
          <a:p>
            <a:pPr algn="just"/>
            <a:r>
              <a:rPr lang="en-US" u="sng" dirty="0"/>
              <a:t>Submitted By :-</a:t>
            </a:r>
          </a:p>
          <a:p>
            <a:pPr lvl="1" algn="just"/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No F</a:t>
            </a:r>
          </a:p>
          <a:p>
            <a:pPr lvl="2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Harpahul Singh Bhatia		IIT2015082	</a:t>
            </a:r>
          </a:p>
          <a:p>
            <a:pPr lvl="2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Nikunj Sharma				LIT2015003</a:t>
            </a:r>
          </a:p>
          <a:p>
            <a:pPr lvl="2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Piyush Arora				IIT2015071</a:t>
            </a:r>
          </a:p>
          <a:p>
            <a:pPr lvl="2"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Raghav Khandelwal			lit2015002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200" y="794951"/>
            <a:ext cx="709266" cy="88688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gray">
          <a:xfrm>
            <a:off x="1800908" y="1834242"/>
            <a:ext cx="8825658" cy="93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DBMS Project No 13</a:t>
            </a:r>
          </a:p>
          <a:p>
            <a:pPr algn="just"/>
            <a:r>
              <a:rPr lang="en-US" dirty="0"/>
              <a:t>Instructor: Dr. Ranjana Vyas                                   TA</a:t>
            </a:r>
            <a:r>
              <a:rPr lang="en-US" dirty="0" smtClean="0"/>
              <a:t>: Mr. </a:t>
            </a:r>
            <a:r>
              <a:rPr lang="en-US" dirty="0"/>
              <a:t>Amit Prafulla</a:t>
            </a:r>
          </a:p>
        </p:txBody>
      </p:sp>
    </p:spTree>
    <p:extLst>
      <p:ext uri="{BB962C8B-B14F-4D97-AF65-F5344CB8AC3E}">
        <p14:creationId xmlns:p14="http://schemas.microsoft.com/office/powerpoint/2010/main" val="26844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to mark favorite news</a:t>
            </a:r>
          </a:p>
          <a:p>
            <a:r>
              <a:rPr lang="en-US" dirty="0"/>
              <a:t>Get latest news from all over the world on just a click</a:t>
            </a:r>
          </a:p>
          <a:p>
            <a:r>
              <a:rPr lang="en-US" dirty="0"/>
              <a:t>Select category and get news from only that category</a:t>
            </a:r>
          </a:p>
          <a:p>
            <a:r>
              <a:rPr lang="en-US" dirty="0"/>
              <a:t>Like and Comment on the news</a:t>
            </a:r>
          </a:p>
          <a:p>
            <a:r>
              <a:rPr lang="en-US" dirty="0"/>
              <a:t>Refresh to get Latest News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867" y="2335051"/>
            <a:ext cx="7053464" cy="4384769"/>
          </a:xfrm>
        </p:spPr>
      </p:pic>
    </p:spTree>
    <p:extLst>
      <p:ext uri="{BB962C8B-B14F-4D97-AF65-F5344CB8AC3E}">
        <p14:creationId xmlns:p14="http://schemas.microsoft.com/office/powerpoint/2010/main" val="31092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55"/>
          <a:stretch/>
        </p:blipFill>
        <p:spPr>
          <a:xfrm>
            <a:off x="1815822" y="2384489"/>
            <a:ext cx="8083296" cy="3984778"/>
          </a:xfrm>
        </p:spPr>
      </p:pic>
    </p:spTree>
    <p:extLst>
      <p:ext uri="{BB962C8B-B14F-4D97-AF65-F5344CB8AC3E}">
        <p14:creationId xmlns:p14="http://schemas.microsoft.com/office/powerpoint/2010/main" val="1523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t="8264"/>
          <a:stretch/>
        </p:blipFill>
        <p:spPr>
          <a:xfrm>
            <a:off x="1830965" y="2382182"/>
            <a:ext cx="8198910" cy="39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53" y="2499044"/>
            <a:ext cx="7640734" cy="37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00"/>
          <a:stretch/>
        </p:blipFill>
        <p:spPr>
          <a:xfrm>
            <a:off x="1760505" y="2533476"/>
            <a:ext cx="8083296" cy="3974054"/>
          </a:xfrm>
        </p:spPr>
      </p:pic>
    </p:spTree>
    <p:extLst>
      <p:ext uri="{BB962C8B-B14F-4D97-AF65-F5344CB8AC3E}">
        <p14:creationId xmlns:p14="http://schemas.microsoft.com/office/powerpoint/2010/main" val="3399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1028" name="Picture 4" descr="The Hin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6" y="2538719"/>
            <a:ext cx="515573" cy="5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7130" y="2611839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Hindu</a:t>
            </a:r>
          </a:p>
        </p:txBody>
      </p:sp>
      <p:pic>
        <p:nvPicPr>
          <p:cNvPr id="1030" name="Picture 6" descr="Associated 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4" y="3352763"/>
            <a:ext cx="559616" cy="55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7130" y="3447905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Associated-Press</a:t>
            </a:r>
          </a:p>
        </p:txBody>
      </p:sp>
      <p:pic>
        <p:nvPicPr>
          <p:cNvPr id="1032" name="Picture 8" descr="BBC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4" y="4210850"/>
            <a:ext cx="521235" cy="5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77130" y="4286801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BBC News</a:t>
            </a:r>
          </a:p>
        </p:txBody>
      </p:sp>
      <p:pic>
        <p:nvPicPr>
          <p:cNvPr id="1034" name="Picture 10" descr="ESP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4" y="5030556"/>
            <a:ext cx="521235" cy="50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7130" y="5044495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ESPN</a:t>
            </a:r>
          </a:p>
        </p:txBody>
      </p:sp>
      <p:pic>
        <p:nvPicPr>
          <p:cNvPr id="1036" name="Picture 12" descr="ESPN Cric 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4" y="5837610"/>
            <a:ext cx="521235" cy="4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77130" y="5900575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ESPN-Cric-Info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245" y="2612448"/>
            <a:ext cx="441844" cy="4418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22505" y="2648399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Hacker News</a:t>
            </a:r>
          </a:p>
        </p:txBody>
      </p:sp>
      <p:pic>
        <p:nvPicPr>
          <p:cNvPr id="1048" name="Picture 24" descr="TechRad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46" y="3447906"/>
            <a:ext cx="464474" cy="46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22505" y="4286801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Buzzfeed</a:t>
            </a:r>
          </a:p>
        </p:txBody>
      </p:sp>
      <p:pic>
        <p:nvPicPr>
          <p:cNvPr id="1050" name="Picture 26" descr="Buzzfee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45" y="4210850"/>
            <a:ext cx="495263" cy="4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ntertainment Weekl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14" y="4990599"/>
            <a:ext cx="482075" cy="4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NB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45" y="5882981"/>
            <a:ext cx="481278" cy="48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e Economis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04" y="2611839"/>
            <a:ext cx="442453" cy="4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G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04" y="3398121"/>
            <a:ext cx="466688" cy="4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olyg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04" y="4202074"/>
            <a:ext cx="504039" cy="5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National Geographi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04" y="4967639"/>
            <a:ext cx="504039" cy="5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MTV News (UK)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57" y="5837610"/>
            <a:ext cx="504039" cy="5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722505" y="3503767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Techradar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2505" y="503055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Entertainment Weekly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2505" y="5900575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CNBC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98076" y="2665660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Economist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98076" y="3381370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98076" y="4219365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98076" y="4973848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Geographic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98076" y="5837610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MTV News</a:t>
            </a:r>
          </a:p>
        </p:txBody>
      </p:sp>
    </p:spTree>
    <p:extLst>
      <p:ext uri="{BB962C8B-B14F-4D97-AF65-F5344CB8AC3E}">
        <p14:creationId xmlns:p14="http://schemas.microsoft.com/office/powerpoint/2010/main" val="12960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157" y="2562685"/>
            <a:ext cx="3232486" cy="860023"/>
          </a:xfrm>
        </p:spPr>
        <p:txBody>
          <a:bodyPr>
            <a:normAutofit/>
          </a:bodyPr>
          <a:lstStyle/>
          <a:p>
            <a:pPr algn="just"/>
            <a:r>
              <a:rPr lang="en-US" sz="4000" u="sng" dirty="0"/>
              <a:t>Thank you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200" y="794951"/>
            <a:ext cx="709266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2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101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NEWS GROUP WEB APP</vt:lpstr>
      <vt:lpstr>Salient Features</vt:lpstr>
      <vt:lpstr>ER Diagram</vt:lpstr>
      <vt:lpstr>Login</vt:lpstr>
      <vt:lpstr>Register</vt:lpstr>
      <vt:lpstr>News group</vt:lpstr>
      <vt:lpstr>Comments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GROUP WEB APP</dc:title>
  <dc:creator>harpahul singh bhatia</dc:creator>
  <cp:lastModifiedBy>Piyush Arora</cp:lastModifiedBy>
  <cp:revision>8</cp:revision>
  <dcterms:created xsi:type="dcterms:W3CDTF">2017-04-29T04:32:35Z</dcterms:created>
  <dcterms:modified xsi:type="dcterms:W3CDTF">2017-04-29T06:15:40Z</dcterms:modified>
</cp:coreProperties>
</file>