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8F83AE8-5083-E63C-1FC0-7B0D63ACC4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E5583A-2317-F2C9-F907-1B726DFAF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7379-6E8C-4CF9-9951-DD3DAD02B1F0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736F92-A0E0-EE3D-21B8-28E4537A08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5D1EF5-DAC3-FA7F-B61B-034BB497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73B52-055F-43B7-8B76-926E25683E4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0470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37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41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20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1981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27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56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38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98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8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05.07.2024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1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9E14-0084-789C-833D-2586925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Ход выполнения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A3466-4221-5D39-8E98-EDBA80C7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6047"/>
            <a:ext cx="9601200" cy="4733365"/>
          </a:xfrm>
        </p:spPr>
        <p:txBody>
          <a:bodyPr>
            <a:normAutofit/>
          </a:bodyPr>
          <a:lstStyle/>
          <a:p>
            <a:r>
              <a:rPr lang="ru-RU" sz="2000" dirty="0"/>
              <a:t>Понедельник</a:t>
            </a:r>
            <a:r>
              <a:rPr lang="en-US" sz="2000" dirty="0"/>
              <a:t> -&gt; 1 </a:t>
            </a:r>
            <a:r>
              <a:rPr lang="ru-RU" sz="2000" dirty="0"/>
              <a:t>задача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чтение документации</a:t>
            </a:r>
            <a:r>
              <a:rPr lang="en-US" sz="2000" dirty="0"/>
              <a:t> react</a:t>
            </a:r>
            <a:r>
              <a:rPr lang="ru-RU" sz="2000" dirty="0"/>
              <a:t>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sz="2000" dirty="0"/>
              <a:t>чтение документации по </a:t>
            </a:r>
            <a:r>
              <a:rPr lang="en-US" sz="2000" dirty="0"/>
              <a:t>redux </a:t>
            </a:r>
            <a:r>
              <a:rPr lang="ru-RU" sz="2000" dirty="0"/>
              <a:t>и изучение технологии + прохождение курса </a:t>
            </a:r>
            <a:r>
              <a:rPr lang="en-US" sz="2000" dirty="0"/>
              <a:t>JS-practice-react</a:t>
            </a:r>
          </a:p>
          <a:p>
            <a:r>
              <a:rPr lang="ru-RU" sz="2000" dirty="0"/>
              <a:t>Вторник</a:t>
            </a:r>
            <a:r>
              <a:rPr lang="en-US" sz="2000" dirty="0"/>
              <a:t>/</a:t>
            </a:r>
            <a:r>
              <a:rPr lang="ru-RU" sz="2000" dirty="0"/>
              <a:t>Среда -</a:t>
            </a:r>
            <a:r>
              <a:rPr lang="en-US" sz="2000" dirty="0"/>
              <a:t>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чтение документации</a:t>
            </a:r>
            <a:r>
              <a:rPr lang="en-US" sz="2000" dirty="0"/>
              <a:t> react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dirty="0"/>
              <a:t>рефакторинг кода по код ревью, добавлен </a:t>
            </a:r>
            <a:r>
              <a:rPr lang="ru-RU" dirty="0" err="1"/>
              <a:t>функионал</a:t>
            </a:r>
            <a:r>
              <a:rPr lang="ru-RU" dirty="0"/>
              <a:t> отображения данных выбранной книги.</a:t>
            </a:r>
            <a:endParaRPr lang="ru-RU" sz="2000" dirty="0"/>
          </a:p>
          <a:p>
            <a:r>
              <a:rPr lang="ru-RU" sz="2000" dirty="0"/>
              <a:t>Четверг</a:t>
            </a:r>
            <a:r>
              <a:rPr lang="en-US" sz="2000" dirty="0"/>
              <a:t> -&gt;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чтение документации </a:t>
            </a:r>
          </a:p>
          <a:p>
            <a:r>
              <a:rPr lang="ru-RU" sz="2000" dirty="0"/>
              <a:t>Пятница</a:t>
            </a:r>
            <a:r>
              <a:rPr lang="en-US" sz="2000" dirty="0"/>
              <a:t> -&gt; </a:t>
            </a:r>
            <a:r>
              <a:rPr lang="ru-RU" dirty="0"/>
              <a:t>добавлен функционал загрузки следующих книг(еще в разработке)</a:t>
            </a:r>
            <a:endParaRPr lang="ru-RU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95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66F6D-164B-5E65-464F-C24632B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5E0876-816F-BCAB-456A-CBDF3E33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2573" y="0"/>
            <a:ext cx="12897145" cy="6858000"/>
          </a:xfrm>
        </p:spPr>
      </p:pic>
    </p:spTree>
    <p:extLst>
      <p:ext uri="{BB962C8B-B14F-4D97-AF65-F5344CB8AC3E}">
        <p14:creationId xmlns:p14="http://schemas.microsoft.com/office/powerpoint/2010/main" val="335458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8C30-C1FC-B0D6-059A-47C7FFBD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следующую неделю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3E1AF-5731-67AE-E203-A3D1CD97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578353" cy="4320988"/>
          </a:xfrm>
        </p:spPr>
        <p:txBody>
          <a:bodyPr/>
          <a:lstStyle/>
          <a:p>
            <a:r>
              <a:rPr lang="ru-RU" sz="2000" dirty="0"/>
              <a:t>Изучение новых технологий</a:t>
            </a:r>
          </a:p>
          <a:p>
            <a:r>
              <a:rPr lang="ru-RU" sz="2000" dirty="0"/>
              <a:t>Добавит новый функционал с использованием новых технологий</a:t>
            </a:r>
            <a:endParaRPr lang="en-US" sz="2000" dirty="0"/>
          </a:p>
          <a:p>
            <a:r>
              <a:rPr lang="ru-RU" sz="2000" dirty="0"/>
              <a:t>Решение задач </a:t>
            </a:r>
            <a:r>
              <a:rPr lang="en-US" sz="2000" dirty="0" err="1"/>
              <a:t>CodeWars</a:t>
            </a:r>
            <a:endParaRPr lang="en-US" sz="2000" dirty="0"/>
          </a:p>
          <a:p>
            <a:r>
              <a:rPr lang="ru-RU" sz="2000" dirty="0"/>
              <a:t>Прохождение курса </a:t>
            </a:r>
            <a:r>
              <a:rPr lang="en-US" sz="2000" dirty="0"/>
              <a:t>http</a:t>
            </a:r>
            <a:endParaRPr lang="ru-BY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065287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338</TotalTime>
  <Words>90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Уголки</vt:lpstr>
      <vt:lpstr>Ход выполнения</vt:lpstr>
      <vt:lpstr>Презентация PowerPoint</vt:lpstr>
      <vt:lpstr>Планы на следующую неделю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Зыков</dc:creator>
  <cp:lastModifiedBy>Кирилл Зыков</cp:lastModifiedBy>
  <cp:revision>5</cp:revision>
  <dcterms:created xsi:type="dcterms:W3CDTF">2024-06-28T08:45:59Z</dcterms:created>
  <dcterms:modified xsi:type="dcterms:W3CDTF">2024-07-05T12:22:16Z</dcterms:modified>
</cp:coreProperties>
</file>