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570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7977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1094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7026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150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9096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851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8615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7285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325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290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22945D1-21D6-42E5-993E-87B5B743C192}" type="datetimeFigureOut">
              <a:rPr lang="ru-BY" smtClean="0"/>
              <a:t>21.06.2024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AE702ED-9937-4124-A7F4-8C57335D975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032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68A32-F72A-CCEF-A4D7-4718A2BF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51695"/>
            <a:ext cx="6053328" cy="652335"/>
          </a:xfrm>
        </p:spPr>
        <p:txBody>
          <a:bodyPr>
            <a:normAutofit/>
          </a:bodyPr>
          <a:lstStyle/>
          <a:p>
            <a:r>
              <a:rPr lang="ru-RU" sz="4000" dirty="0"/>
              <a:t>Ход выполнения</a:t>
            </a:r>
            <a:endParaRPr lang="ru-BY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19EAD-CAA9-5422-DB7B-3778EFB0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94787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Понедельник</a:t>
            </a:r>
            <a:r>
              <a:rPr lang="en-US" sz="2000" dirty="0"/>
              <a:t> -&gt; 3 </a:t>
            </a:r>
            <a:r>
              <a:rPr lang="ru-RU" sz="2000" dirty="0"/>
              <a:t>задачи </a:t>
            </a:r>
            <a:r>
              <a:rPr lang="en-US" sz="2000" dirty="0" err="1"/>
              <a:t>CodeWars</a:t>
            </a:r>
            <a:endParaRPr lang="en-US" sz="2000" dirty="0"/>
          </a:p>
          <a:p>
            <a:r>
              <a:rPr lang="ru-RU" sz="2000" dirty="0"/>
              <a:t>Вторник -</a:t>
            </a:r>
            <a:r>
              <a:rPr lang="en-US" sz="2000" dirty="0"/>
              <a:t>&gt; 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ru-RU" sz="2000" dirty="0"/>
              <a:t> + создан проект </a:t>
            </a:r>
            <a:r>
              <a:rPr lang="en-US" sz="2000" dirty="0"/>
              <a:t>book-search </a:t>
            </a:r>
            <a:r>
              <a:rPr lang="ru-RU" sz="2000" dirty="0"/>
              <a:t>создан </a:t>
            </a:r>
            <a:r>
              <a:rPr lang="en-US" sz="2000" dirty="0"/>
              <a:t>header</a:t>
            </a:r>
            <a:endParaRPr lang="ru-RU" sz="2000" dirty="0"/>
          </a:p>
          <a:p>
            <a:r>
              <a:rPr lang="ru-RU" sz="2000" dirty="0"/>
              <a:t>Среда </a:t>
            </a:r>
            <a:r>
              <a:rPr lang="en-US" sz="2000" dirty="0"/>
              <a:t>-&gt;</a:t>
            </a:r>
            <a:r>
              <a:rPr lang="ru-RU" sz="2000" dirty="0"/>
              <a:t> </a:t>
            </a:r>
            <a:r>
              <a:rPr lang="en-US" sz="2000" dirty="0"/>
              <a:t>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en-US" sz="2000" dirty="0"/>
              <a:t> + </a:t>
            </a:r>
            <a:r>
              <a:rPr lang="ru-RU" sz="2000" dirty="0"/>
              <a:t>начата работа по созданию списка карточек книг + создается новый проект для подключения сборщика </a:t>
            </a:r>
            <a:r>
              <a:rPr lang="en-US" sz="2000" dirty="0"/>
              <a:t>Webpack</a:t>
            </a:r>
            <a:r>
              <a:rPr lang="ru-RU" sz="2000" dirty="0"/>
              <a:t> и перехода на </a:t>
            </a:r>
            <a:r>
              <a:rPr lang="en-US" sz="2000" dirty="0"/>
              <a:t>TS, </a:t>
            </a:r>
            <a:r>
              <a:rPr lang="ru-RU" sz="2000" dirty="0"/>
              <a:t>чтение документации </a:t>
            </a:r>
            <a:r>
              <a:rPr lang="en-US" sz="2000" dirty="0" err="1"/>
              <a:t>WebPack</a:t>
            </a:r>
            <a:endParaRPr lang="ru-RU" sz="2000" dirty="0"/>
          </a:p>
          <a:p>
            <a:r>
              <a:rPr lang="ru-RU" sz="2000" dirty="0"/>
              <a:t>Четверг</a:t>
            </a:r>
            <a:r>
              <a:rPr lang="en-US" sz="2000" dirty="0"/>
              <a:t> -&gt; 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en-US" sz="2000" dirty="0"/>
              <a:t> + </a:t>
            </a:r>
            <a:r>
              <a:rPr lang="ru-RU" sz="2000" dirty="0"/>
              <a:t>чтение документации </a:t>
            </a:r>
            <a:r>
              <a:rPr lang="en-US" sz="2000" dirty="0" err="1"/>
              <a:t>WebPack</a:t>
            </a:r>
            <a:r>
              <a:rPr lang="ru-RU" sz="2000" dirty="0"/>
              <a:t>, подключение самого </a:t>
            </a:r>
            <a:r>
              <a:rPr lang="en-US" sz="2000" dirty="0" err="1"/>
              <a:t>WebPack</a:t>
            </a:r>
            <a:r>
              <a:rPr lang="en-US" sz="2000" dirty="0"/>
              <a:t> </a:t>
            </a:r>
            <a:r>
              <a:rPr lang="ru-RU" sz="2000" dirty="0"/>
              <a:t>подключение </a:t>
            </a:r>
            <a:r>
              <a:rPr lang="en-US" sz="2000" dirty="0"/>
              <a:t>Prettier</a:t>
            </a:r>
            <a:r>
              <a:rPr lang="ru-RU" sz="2000" dirty="0"/>
              <a:t>, начало работы со страницей книги</a:t>
            </a:r>
          </a:p>
          <a:p>
            <a:r>
              <a:rPr lang="ru-RU" sz="2000" dirty="0"/>
              <a:t>Пятница</a:t>
            </a:r>
            <a:r>
              <a:rPr lang="en-US" sz="2000" dirty="0"/>
              <a:t> -&gt; 1 </a:t>
            </a:r>
            <a:r>
              <a:rPr lang="ru-RU" sz="2000" dirty="0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CodeWars</a:t>
            </a:r>
            <a:r>
              <a:rPr lang="ru-RU" sz="2000" dirty="0"/>
              <a:t> + завершение визуальной части проекта, тестирование на адаптивность.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9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FF1E3-5E75-9A3E-E2E9-BB535725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78578"/>
          </a:xfrm>
        </p:spPr>
        <p:txBody>
          <a:bodyPr/>
          <a:lstStyle/>
          <a:p>
            <a:r>
              <a:rPr lang="ru-RU" dirty="0"/>
              <a:t>Решенные задачи </a:t>
            </a:r>
            <a:r>
              <a:rPr lang="en-US" dirty="0" err="1"/>
              <a:t>CodeWars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1380E1-108B-5B41-ECBD-40553E29A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608" y="1551461"/>
            <a:ext cx="4355184" cy="115268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CA6AC-3A3D-49F8-6575-50A8E052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08" y="2704147"/>
            <a:ext cx="4355185" cy="25149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A1920A-828F-E41D-FE58-E02E79C9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3" y="1551461"/>
            <a:ext cx="4439270" cy="24577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CD5A02-5A37-5FC2-4BF2-D8040A420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72" y="3961622"/>
            <a:ext cx="443926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6732F-BAA1-485B-73DC-337FFA0F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90" y="160257"/>
            <a:ext cx="4563893" cy="718322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Тестовое задание</a:t>
            </a:r>
            <a:endParaRPr lang="ru-BY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6B1F2E-AD36-A6C9-3C5E-F68CAC7F9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090" y="1065229"/>
            <a:ext cx="10160355" cy="5109328"/>
          </a:xfrm>
        </p:spPr>
      </p:pic>
    </p:spTree>
    <p:extLst>
      <p:ext uri="{BB962C8B-B14F-4D97-AF65-F5344CB8AC3E}">
        <p14:creationId xmlns:p14="http://schemas.microsoft.com/office/powerpoint/2010/main" val="390613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6732F-BAA1-485B-73DC-337FFA0F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90" y="160257"/>
            <a:ext cx="4563893" cy="718322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Тестовое задание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58CD52-C269-08CE-A211-688BE3A8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0" y="942210"/>
            <a:ext cx="10304309" cy="5176318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75158C10-B7CE-150D-B299-A986F3D1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01" y="1960776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9323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7AEDE-47E0-5D88-02C2-EFF9B43E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7749"/>
          </a:xfrm>
        </p:spPr>
        <p:txBody>
          <a:bodyPr/>
          <a:lstStyle/>
          <a:p>
            <a:r>
              <a:rPr lang="ru-RU" dirty="0"/>
              <a:t>Планы на следующую неделю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93891-60AF-5CEC-4DBF-F4FDF4B2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966210" cy="4351337"/>
          </a:xfrm>
        </p:spPr>
        <p:txBody>
          <a:bodyPr>
            <a:normAutofit/>
          </a:bodyPr>
          <a:lstStyle/>
          <a:p>
            <a:r>
              <a:rPr lang="ru-RU" sz="2800" dirty="0"/>
              <a:t>Завершить тестовое задание (написать логику, подключить </a:t>
            </a:r>
            <a:r>
              <a:rPr lang="en-US" sz="2800" dirty="0"/>
              <a:t>Books </a:t>
            </a:r>
            <a:r>
              <a:rPr lang="en-US" sz="2800" dirty="0" err="1"/>
              <a:t>api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ru-RU" sz="2800" dirty="0"/>
              <a:t>Решение задач </a:t>
            </a:r>
            <a:r>
              <a:rPr lang="en-US" sz="2800" dirty="0" err="1"/>
              <a:t>CodeWars</a:t>
            </a:r>
            <a:endParaRPr lang="en-US" sz="2800" dirty="0"/>
          </a:p>
          <a:p>
            <a:r>
              <a:rPr lang="ru-RU" sz="2800" dirty="0"/>
              <a:t>Прохождение курса </a:t>
            </a:r>
            <a:r>
              <a:rPr lang="en-US" sz="2800" dirty="0"/>
              <a:t>JS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417324906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47</TotalTime>
  <Words>113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Вид</vt:lpstr>
      <vt:lpstr>Ход выполнения</vt:lpstr>
      <vt:lpstr>Решенные задачи CodeWars</vt:lpstr>
      <vt:lpstr>Тестовое задание</vt:lpstr>
      <vt:lpstr>Тестовое задание</vt:lpstr>
      <vt:lpstr>Планы на следующую неделю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Зыков</dc:creator>
  <cp:lastModifiedBy>Кирилл Зыков</cp:lastModifiedBy>
  <cp:revision>2</cp:revision>
  <dcterms:created xsi:type="dcterms:W3CDTF">2024-06-21T11:01:39Z</dcterms:created>
  <dcterms:modified xsi:type="dcterms:W3CDTF">2024-06-21T12:30:26Z</dcterms:modified>
</cp:coreProperties>
</file>