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D02E95-EF32-4284-9876-B07049CC420F}" type="datetimeFigureOut">
              <a:rPr lang="ru-BY" smtClean="0"/>
              <a:t>28.06.2024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EDFBB0E-31CB-4B0B-BAD9-82909B7577D1}" type="slidenum">
              <a:rPr lang="ru-BY" smtClean="0"/>
              <a:t>‹#›</a:t>
            </a:fld>
            <a:endParaRPr lang="ru-BY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20370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2E95-EF32-4284-9876-B07049CC420F}" type="datetimeFigureOut">
              <a:rPr lang="ru-BY" smtClean="0"/>
              <a:t>28.06.2024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BB0E-31CB-4B0B-BAD9-82909B7577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8412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2E95-EF32-4284-9876-B07049CC420F}" type="datetimeFigureOut">
              <a:rPr lang="ru-BY" smtClean="0"/>
              <a:t>28.06.2024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BB0E-31CB-4B0B-BAD9-82909B7577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943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2E95-EF32-4284-9876-B07049CC420F}" type="datetimeFigureOut">
              <a:rPr lang="ru-BY" smtClean="0"/>
              <a:t>28.06.2024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BB0E-31CB-4B0B-BAD9-82909B7577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3202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D02E95-EF32-4284-9876-B07049CC420F}" type="datetimeFigureOut">
              <a:rPr lang="ru-BY" smtClean="0"/>
              <a:t>28.06.2024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DFBB0E-31CB-4B0B-BAD9-82909B7577D1}" type="slidenum">
              <a:rPr lang="ru-BY" smtClean="0"/>
              <a:t>‹#›</a:t>
            </a:fld>
            <a:endParaRPr lang="ru-BY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11981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2E95-EF32-4284-9876-B07049CC420F}" type="datetimeFigureOut">
              <a:rPr lang="ru-BY" smtClean="0"/>
              <a:t>28.06.2024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BB0E-31CB-4B0B-BAD9-82909B7577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2271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2E95-EF32-4284-9876-B07049CC420F}" type="datetimeFigureOut">
              <a:rPr lang="ru-BY" smtClean="0"/>
              <a:t>28.06.2024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BB0E-31CB-4B0B-BAD9-82909B7577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7563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2E95-EF32-4284-9876-B07049CC420F}" type="datetimeFigureOut">
              <a:rPr lang="ru-BY" smtClean="0"/>
              <a:t>28.06.2024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BB0E-31CB-4B0B-BAD9-82909B7577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0388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2E95-EF32-4284-9876-B07049CC420F}" type="datetimeFigureOut">
              <a:rPr lang="ru-BY" smtClean="0"/>
              <a:t>28.06.2024</a:t>
            </a:fld>
            <a:endParaRPr lang="ru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BB0E-31CB-4B0B-BAD9-82909B7577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5982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D02E95-EF32-4284-9876-B07049CC420F}" type="datetimeFigureOut">
              <a:rPr lang="ru-BY" smtClean="0"/>
              <a:t>28.06.2024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DFBB0E-31CB-4B0B-BAD9-82909B7577D1}" type="slidenum">
              <a:rPr lang="ru-BY" smtClean="0"/>
              <a:t>‹#›</a:t>
            </a:fld>
            <a:endParaRPr lang="ru-BY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084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D02E95-EF32-4284-9876-B07049CC420F}" type="datetimeFigureOut">
              <a:rPr lang="ru-BY" smtClean="0"/>
              <a:t>28.06.2024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DFBB0E-31CB-4B0B-BAD9-82909B7577D1}" type="slidenum">
              <a:rPr lang="ru-BY" smtClean="0"/>
              <a:t>‹#›</a:t>
            </a:fld>
            <a:endParaRPr lang="ru-BY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804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D02E95-EF32-4284-9876-B07049CC420F}" type="datetimeFigureOut">
              <a:rPr lang="ru-BY" smtClean="0"/>
              <a:t>28.06.2024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EDFBB0E-31CB-4B0B-BAD9-82909B7577D1}" type="slidenum">
              <a:rPr lang="ru-BY" smtClean="0"/>
              <a:t>‹#›</a:t>
            </a:fld>
            <a:endParaRPr lang="ru-BY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116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99E14-0084-789C-833D-25869251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Ход выполнения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7A3466-4221-5D39-8E98-EDBA80C78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6047"/>
            <a:ext cx="9601200" cy="4733365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/>
              <a:t>Понедельник</a:t>
            </a:r>
            <a:r>
              <a:rPr lang="en-US" sz="2000" dirty="0"/>
              <a:t> -&gt; 1 </a:t>
            </a:r>
            <a:r>
              <a:rPr lang="ru-RU" sz="2000" dirty="0"/>
              <a:t>задача </a:t>
            </a:r>
            <a:r>
              <a:rPr lang="en-US" sz="2000" dirty="0" err="1"/>
              <a:t>CodeWars</a:t>
            </a:r>
            <a:r>
              <a:rPr lang="en-US" sz="2000" dirty="0"/>
              <a:t> + </a:t>
            </a:r>
            <a:r>
              <a:rPr lang="ru-RU" sz="2000" dirty="0"/>
              <a:t>чтение документации по </a:t>
            </a:r>
            <a:r>
              <a:rPr lang="en-US" sz="2000" dirty="0"/>
              <a:t>Google books API</a:t>
            </a:r>
            <a:r>
              <a:rPr lang="ru-RU" sz="2000" dirty="0"/>
              <a:t> и тестирование запрос</a:t>
            </a:r>
            <a:r>
              <a:rPr lang="ru-RU" dirty="0"/>
              <a:t>о</a:t>
            </a:r>
            <a:r>
              <a:rPr lang="ru-RU" sz="2000" dirty="0"/>
              <a:t>в + чтение документации по </a:t>
            </a:r>
            <a:r>
              <a:rPr lang="en-US" sz="2000" dirty="0"/>
              <a:t>redux </a:t>
            </a:r>
            <a:r>
              <a:rPr lang="ru-RU" sz="2000" dirty="0"/>
              <a:t>и изучение технологии + прохождение курса </a:t>
            </a:r>
            <a:r>
              <a:rPr lang="en-US" sz="2000" dirty="0"/>
              <a:t>JS Advanced </a:t>
            </a:r>
            <a:r>
              <a:rPr lang="ru-RU" sz="2000" dirty="0"/>
              <a:t>и решение всех заданий.</a:t>
            </a:r>
            <a:endParaRPr lang="en-US" sz="2000" dirty="0"/>
          </a:p>
          <a:p>
            <a:r>
              <a:rPr lang="ru-RU" sz="2000" dirty="0"/>
              <a:t>Вторник -</a:t>
            </a:r>
            <a:r>
              <a:rPr lang="en-US" sz="2000" dirty="0"/>
              <a:t>&gt; 1 </a:t>
            </a:r>
            <a:r>
              <a:rPr lang="ru-RU" sz="2000" dirty="0"/>
              <a:t>задача</a:t>
            </a:r>
            <a:r>
              <a:rPr lang="en-US" sz="2000" dirty="0"/>
              <a:t> </a:t>
            </a:r>
            <a:r>
              <a:rPr lang="en-US" sz="2000" dirty="0" err="1"/>
              <a:t>CodeWars</a:t>
            </a:r>
            <a:r>
              <a:rPr lang="ru-RU" sz="2000" dirty="0"/>
              <a:t> + внедрение </a:t>
            </a:r>
            <a:r>
              <a:rPr lang="en-US" sz="2000" dirty="0"/>
              <a:t>redux </a:t>
            </a:r>
            <a:r>
              <a:rPr lang="ru-RU" sz="2000" dirty="0"/>
              <a:t>в проект, изучение данной технологии, тестирование, чтение документации </a:t>
            </a:r>
            <a:r>
              <a:rPr lang="en-US" sz="2000" dirty="0"/>
              <a:t>redux</a:t>
            </a:r>
            <a:r>
              <a:rPr lang="ru-RU" sz="2000" dirty="0"/>
              <a:t>, </a:t>
            </a:r>
            <a:r>
              <a:rPr lang="ru-RU" dirty="0"/>
              <a:t>изменение структуры проекта по рекомендации.</a:t>
            </a:r>
            <a:endParaRPr lang="ru-RU" sz="2000" dirty="0"/>
          </a:p>
          <a:p>
            <a:r>
              <a:rPr lang="ru-RU" sz="2000" dirty="0"/>
              <a:t>Среда </a:t>
            </a:r>
            <a:r>
              <a:rPr lang="en-US" sz="2000" dirty="0"/>
              <a:t>-&gt;</a:t>
            </a:r>
            <a:r>
              <a:rPr lang="ru-RU" sz="2000" dirty="0"/>
              <a:t> </a:t>
            </a:r>
            <a:r>
              <a:rPr lang="en-US" sz="2000" dirty="0"/>
              <a:t>1 </a:t>
            </a:r>
            <a:r>
              <a:rPr lang="ru-RU" sz="2000" dirty="0"/>
              <a:t>задача</a:t>
            </a:r>
            <a:r>
              <a:rPr lang="en-US" sz="2000" dirty="0"/>
              <a:t> </a:t>
            </a:r>
            <a:r>
              <a:rPr lang="en-US" sz="2000" dirty="0" err="1"/>
              <a:t>CodeWars</a:t>
            </a:r>
            <a:r>
              <a:rPr lang="en-US" sz="2000" dirty="0"/>
              <a:t> + </a:t>
            </a:r>
            <a:r>
              <a:rPr lang="ru-RU" sz="2000" dirty="0"/>
              <a:t>создание состояний приложения</a:t>
            </a:r>
            <a:r>
              <a:rPr lang="en-US" sz="2000" dirty="0"/>
              <a:t>(</a:t>
            </a:r>
            <a:r>
              <a:rPr lang="ru-RU" sz="2000" dirty="0"/>
              <a:t>текущей страницы и параметров запроса</a:t>
            </a:r>
            <a:r>
              <a:rPr lang="en-US" sz="2000" dirty="0"/>
              <a:t>)</a:t>
            </a:r>
            <a:r>
              <a:rPr lang="ru-RU" sz="2000" dirty="0"/>
              <a:t>, добавлен функционал перехода между страниц с помощью состояний, добавлен функционал отправки запросов к </a:t>
            </a:r>
            <a:r>
              <a:rPr lang="en-US" sz="2000" dirty="0"/>
              <a:t>Google Books API,</a:t>
            </a:r>
            <a:r>
              <a:rPr lang="ru-RU" sz="2000" dirty="0"/>
              <a:t> </a:t>
            </a:r>
            <a:r>
              <a:rPr lang="ru-RU" dirty="0"/>
              <a:t>произведен деплой проекта</a:t>
            </a:r>
            <a:endParaRPr lang="ru-RU" sz="2000" dirty="0"/>
          </a:p>
          <a:p>
            <a:r>
              <a:rPr lang="ru-RU" sz="2000" dirty="0"/>
              <a:t>Четверг</a:t>
            </a:r>
            <a:r>
              <a:rPr lang="en-US" sz="2000" dirty="0"/>
              <a:t> -&gt; 1 </a:t>
            </a:r>
            <a:r>
              <a:rPr lang="ru-RU" sz="2000" dirty="0"/>
              <a:t>задача</a:t>
            </a:r>
            <a:r>
              <a:rPr lang="en-US" sz="2000" dirty="0"/>
              <a:t> </a:t>
            </a:r>
            <a:r>
              <a:rPr lang="en-US" sz="2000" dirty="0" err="1"/>
              <a:t>CodeWars</a:t>
            </a:r>
            <a:r>
              <a:rPr lang="en-US" sz="2000" dirty="0"/>
              <a:t> + </a:t>
            </a:r>
            <a:r>
              <a:rPr lang="ru-RU" sz="2000" dirty="0"/>
              <a:t>добавлен функционал отображения полученных данный в созданный ранее </a:t>
            </a:r>
            <a:r>
              <a:rPr lang="en-US" dirty="0"/>
              <a:t>front</a:t>
            </a:r>
            <a:r>
              <a:rPr lang="ru-RU" dirty="0"/>
              <a:t>, исправлены некоторые баги по отображению этих данных</a:t>
            </a:r>
            <a:endParaRPr lang="ru-RU" sz="2000" dirty="0"/>
          </a:p>
          <a:p>
            <a:r>
              <a:rPr lang="ru-RU" sz="2000" dirty="0"/>
              <a:t>Пятница</a:t>
            </a:r>
            <a:r>
              <a:rPr lang="en-US" sz="2000" dirty="0"/>
              <a:t> -&gt; </a:t>
            </a:r>
            <a:r>
              <a:rPr lang="ru-RU" sz="2000" dirty="0"/>
              <a:t>4</a:t>
            </a:r>
            <a:r>
              <a:rPr lang="en-US" sz="2000" dirty="0"/>
              <a:t> </a:t>
            </a:r>
            <a:r>
              <a:rPr lang="ru-RU" sz="2000" dirty="0"/>
              <a:t>задачи</a:t>
            </a:r>
            <a:r>
              <a:rPr lang="en-US" sz="2000" dirty="0"/>
              <a:t> </a:t>
            </a:r>
            <a:r>
              <a:rPr lang="en-US" sz="2000" dirty="0" err="1"/>
              <a:t>CodeWars</a:t>
            </a:r>
            <a:r>
              <a:rPr lang="ru-RU" sz="2000" dirty="0"/>
              <a:t> + чтение документации </a:t>
            </a:r>
            <a:r>
              <a:rPr lang="en-US" sz="2000" dirty="0"/>
              <a:t>JS, React</a:t>
            </a:r>
            <a:r>
              <a:rPr lang="en-US" dirty="0"/>
              <a:t>, Redux, </a:t>
            </a:r>
            <a:r>
              <a:rPr lang="ru-RU" dirty="0"/>
              <a:t>Исправление модулей </a:t>
            </a:r>
            <a:r>
              <a:rPr lang="en-US" dirty="0"/>
              <a:t>Header </a:t>
            </a:r>
            <a:r>
              <a:rPr lang="ru-RU" dirty="0"/>
              <a:t>и </a:t>
            </a:r>
            <a:r>
              <a:rPr lang="en-US" dirty="0"/>
              <a:t>App (</a:t>
            </a:r>
            <a:r>
              <a:rPr lang="ru-RU" dirty="0"/>
              <a:t>использовал хук для </a:t>
            </a:r>
            <a:r>
              <a:rPr lang="ru-RU" dirty="0" err="1"/>
              <a:t>изменени</a:t>
            </a:r>
            <a:r>
              <a:rPr lang="ru-RU" dirty="0"/>
              <a:t> состояния из </a:t>
            </a:r>
            <a:r>
              <a:rPr lang="en-US" dirty="0"/>
              <a:t>Header </a:t>
            </a:r>
            <a:r>
              <a:rPr lang="ru-RU" dirty="0"/>
              <a:t>для </a:t>
            </a:r>
            <a:r>
              <a:rPr lang="en-US" dirty="0"/>
              <a:t>App)</a:t>
            </a:r>
            <a:endParaRPr lang="ru-RU" sz="2000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10954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66F6D-164B-5E65-464F-C24632B4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7361BA-72C9-D0E9-8559-E989A57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72066E-6B50-46AB-6564-7BE0CBA2D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6871" y="1"/>
            <a:ext cx="12864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8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9C6CB6-A0E4-7D91-8E97-CA7D0BD92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706" y="685800"/>
            <a:ext cx="7342094" cy="1485900"/>
          </a:xfrm>
        </p:spPr>
        <p:txBody>
          <a:bodyPr/>
          <a:lstStyle/>
          <a:p>
            <a:r>
              <a:rPr lang="ru-RU" dirty="0" err="1"/>
              <a:t>Струкрута</a:t>
            </a:r>
            <a:r>
              <a:rPr lang="ru-RU" dirty="0"/>
              <a:t> проекта</a:t>
            </a:r>
            <a:endParaRPr lang="ru-BY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F8BE84-7857-8248-0CBC-2AE554B44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64" y="0"/>
            <a:ext cx="2664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6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D8C30-C1FC-B0D6-059A-47C7FFBD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на следующую неделю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3E1AF-5731-67AE-E203-A3D1CD97D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578353" cy="4320988"/>
          </a:xfrm>
        </p:spPr>
        <p:txBody>
          <a:bodyPr/>
          <a:lstStyle/>
          <a:p>
            <a:r>
              <a:rPr lang="ru-RU" sz="2000" dirty="0"/>
              <a:t>Завершить тестовое задание (</a:t>
            </a:r>
            <a:r>
              <a:rPr lang="ru-RU" dirty="0"/>
              <a:t>Добавить отображение данных на страницу книги, сделать пагинацию</a:t>
            </a:r>
            <a:r>
              <a:rPr lang="ru-RU" sz="2000" dirty="0"/>
              <a:t>)</a:t>
            </a:r>
            <a:endParaRPr lang="en-US" sz="2000" dirty="0"/>
          </a:p>
          <a:p>
            <a:r>
              <a:rPr lang="ru-RU" sz="2000" dirty="0"/>
              <a:t>Решение задач </a:t>
            </a:r>
            <a:r>
              <a:rPr lang="en-US" sz="2000" dirty="0" err="1"/>
              <a:t>CodeWars</a:t>
            </a:r>
            <a:endParaRPr lang="en-US" sz="2000" dirty="0"/>
          </a:p>
          <a:p>
            <a:r>
              <a:rPr lang="ru-RU" sz="2000" dirty="0"/>
              <a:t>Прохождение курса </a:t>
            </a:r>
            <a:r>
              <a:rPr lang="en-US" sz="2000" dirty="0"/>
              <a:t>JS</a:t>
            </a:r>
            <a:endParaRPr lang="ru-BY" sz="2000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270652870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292</TotalTime>
  <Words>180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6" baseType="lpstr">
      <vt:lpstr>Franklin Gothic Book</vt:lpstr>
      <vt:lpstr>Уголки</vt:lpstr>
      <vt:lpstr>Ход выполнения</vt:lpstr>
      <vt:lpstr>Презентация PowerPoint</vt:lpstr>
      <vt:lpstr>Струкрута проекта</vt:lpstr>
      <vt:lpstr>Планы на следующую неделю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Кирилл Зыков</dc:creator>
  <cp:lastModifiedBy>Кирилл Зыков</cp:lastModifiedBy>
  <cp:revision>3</cp:revision>
  <dcterms:created xsi:type="dcterms:W3CDTF">2024-06-28T08:45:59Z</dcterms:created>
  <dcterms:modified xsi:type="dcterms:W3CDTF">2024-06-28T13:40:55Z</dcterms:modified>
</cp:coreProperties>
</file>