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6858000" cy="9144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500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956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782D2-A261-4730-B1CD-5DE0860CDF7E}" type="datetimeFigureOut">
              <a:rPr kumimoji="1" lang="ja-JP" altLang="en-US" smtClean="0"/>
              <a:t>2013/3/10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71DDF-D14D-477B-B801-AFB41A39A4DB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1800" dirty="0" smtClean="0"/>
              <a:t>押されている状態だと暗く</a:t>
            </a:r>
            <a:endParaRPr kumimoji="1" lang="ja-JP" altLang="en-US" sz="1800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71DDF-D14D-477B-B801-AFB41A39A4D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1800" dirty="0" smtClean="0"/>
              <a:t>押されている状態だと暗く</a:t>
            </a:r>
            <a:endParaRPr kumimoji="1" lang="ja-JP" altLang="en-US" sz="1800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71DDF-D14D-477B-B801-AFB41A39A4DB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>
          <a:xfrm>
            <a:off x="342900" y="8349702"/>
            <a:ext cx="1600200" cy="612265"/>
          </a:xfrm>
          <a:blipFill>
            <a:blip r:embed="rId2" cstate="print"/>
            <a:tile tx="0" ty="0" sx="100000" sy="100000" flip="none" algn="tl"/>
          </a:blipFill>
        </p:spPr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>
          <a:xfrm>
            <a:off x="2343150" y="8349702"/>
            <a:ext cx="2171700" cy="612265"/>
          </a:xfrm>
          <a:blipFill>
            <a:blip r:embed="rId2" cstate="print"/>
            <a:tile tx="0" ty="0" sx="100000" sy="100000" flip="none" algn="tl"/>
          </a:blipFill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4914900" y="8349702"/>
            <a:ext cx="1600200" cy="612265"/>
          </a:xfrm>
          <a:blipFill>
            <a:blip r:embed="rId2" cstate="print"/>
            <a:tile tx="0" ty="0" sx="100000" sy="100000" flip="none" algn="tl"/>
          </a:blipFill>
        </p:spPr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387424" y="7740352"/>
            <a:ext cx="7632848" cy="1512168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7740946"/>
            <a:ext cx="2348880" cy="1403054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348880" y="7740946"/>
            <a:ext cx="2348880" cy="1403054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4653136" y="7740946"/>
            <a:ext cx="2348880" cy="1403054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50000" r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0D75B-0053-42EA-80F5-0CA201F86BEB}" type="datetimeFigureOut">
              <a:rPr kumimoji="1" lang="ja-JP" altLang="en-US" smtClean="0"/>
              <a:pPr/>
              <a:t>2013/3/10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-387424" y="0"/>
            <a:ext cx="7632848" cy="1259632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636912" y="263714"/>
            <a:ext cx="2808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 err="1" smtClean="0">
                <a:solidFill>
                  <a:schemeClr val="bg1"/>
                </a:solidFill>
              </a:rPr>
              <a:t>Topick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5301208" y="1475656"/>
            <a:ext cx="1152128" cy="720080"/>
          </a:xfrm>
          <a:prstGeom prst="roundRect">
            <a:avLst/>
          </a:prstGeom>
          <a:blipFill>
            <a:blip r:embed="rId4" cstate="print"/>
            <a:tile tx="0" ty="0" sx="100000" sy="100000" flip="none" algn="tl"/>
          </a:blip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カメラ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アイコン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0" y="7740946"/>
            <a:ext cx="2348880" cy="1403054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708920" y="7956376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キーフレーズ管理</a:t>
            </a:r>
            <a:endParaRPr kumimoji="1" lang="en-US" altLang="ja-JP" dirty="0" smtClean="0">
              <a:solidFill>
                <a:schemeClr val="bg1"/>
              </a:solidFill>
            </a:endParaRPr>
          </a:p>
          <a:p>
            <a:r>
              <a:rPr kumimoji="1" lang="ja-JP" altLang="en-US" dirty="0" smtClean="0">
                <a:solidFill>
                  <a:schemeClr val="bg1"/>
                </a:solidFill>
              </a:rPr>
              <a:t>吹き出しアイコン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41168" y="7956376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設定</a:t>
            </a:r>
            <a:endParaRPr kumimoji="1" lang="en-US" altLang="ja-JP" dirty="0" smtClean="0">
              <a:solidFill>
                <a:schemeClr val="bg1"/>
              </a:solidFill>
            </a:endParaRPr>
          </a:p>
          <a:p>
            <a:r>
              <a:rPr kumimoji="1" lang="ja-JP" altLang="en-US" dirty="0" smtClean="0">
                <a:solidFill>
                  <a:schemeClr val="bg1"/>
                </a:solidFill>
              </a:rPr>
              <a:t>歯車アイコン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60648" y="8163108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chemeClr val="bg1"/>
                </a:solidFill>
              </a:rPr>
              <a:t>話題</a:t>
            </a:r>
            <a:r>
              <a:rPr lang="ja-JP" altLang="en-US" dirty="0" smtClean="0">
                <a:solidFill>
                  <a:schemeClr val="bg1"/>
                </a:solidFill>
              </a:rPr>
              <a:t>を探す</a:t>
            </a:r>
            <a:endParaRPr lang="en-US" altLang="ja-JP" dirty="0" smtClean="0">
              <a:solidFill>
                <a:schemeClr val="bg1"/>
              </a:solidFill>
            </a:endParaRPr>
          </a:p>
          <a:p>
            <a:r>
              <a:rPr kumimoji="1" lang="ja-JP" altLang="en-US" dirty="0" smtClean="0">
                <a:solidFill>
                  <a:schemeClr val="bg1"/>
                </a:solidFill>
              </a:rPr>
              <a:t>虫眼鏡</a:t>
            </a:r>
            <a:r>
              <a:rPr kumimoji="1" lang="ja-JP" altLang="en-US" dirty="0" smtClean="0">
                <a:solidFill>
                  <a:schemeClr val="bg1"/>
                </a:solidFill>
              </a:rPr>
              <a:t>アイコン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916832" y="2339752"/>
            <a:ext cx="3816424" cy="408623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916832" y="3203849"/>
            <a:ext cx="3816424" cy="408623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16832" y="4067944"/>
            <a:ext cx="3744416" cy="408623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916832" y="5076056"/>
            <a:ext cx="3744416" cy="936104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04664" y="233975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名前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60648" y="320384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メール</a:t>
            </a:r>
            <a:r>
              <a:rPr lang="ja-JP" altLang="en-US" dirty="0" smtClean="0"/>
              <a:t>アドレス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32656" y="406794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Twitter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32656" y="506676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その他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2276872" y="6732240"/>
            <a:ext cx="237626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探す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-387424" y="0"/>
            <a:ext cx="7632848" cy="1259632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636912" y="263714"/>
            <a:ext cx="2808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 err="1" smtClean="0">
                <a:solidFill>
                  <a:schemeClr val="bg1"/>
                </a:solidFill>
              </a:rPr>
              <a:t>Topick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348880" y="7740946"/>
            <a:ext cx="2348880" cy="1403054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708920" y="7956376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キーフレーズ管理</a:t>
            </a:r>
            <a:endParaRPr kumimoji="1" lang="en-US" altLang="ja-JP" dirty="0" smtClean="0">
              <a:solidFill>
                <a:schemeClr val="bg1"/>
              </a:solidFill>
            </a:endParaRPr>
          </a:p>
          <a:p>
            <a:r>
              <a:rPr kumimoji="1" lang="ja-JP" altLang="en-US" dirty="0" smtClean="0">
                <a:solidFill>
                  <a:schemeClr val="bg1"/>
                </a:solidFill>
              </a:rPr>
              <a:t>吹き出しアイコン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41168" y="7956376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設定</a:t>
            </a:r>
            <a:endParaRPr kumimoji="1" lang="en-US" altLang="ja-JP" dirty="0" smtClean="0">
              <a:solidFill>
                <a:schemeClr val="bg1"/>
              </a:solidFill>
            </a:endParaRPr>
          </a:p>
          <a:p>
            <a:r>
              <a:rPr kumimoji="1" lang="ja-JP" altLang="en-US" dirty="0" smtClean="0">
                <a:solidFill>
                  <a:schemeClr val="bg1"/>
                </a:solidFill>
              </a:rPr>
              <a:t>歯車アイコン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60648" y="8163108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chemeClr val="bg1"/>
                </a:solidFill>
              </a:rPr>
              <a:t>話題</a:t>
            </a:r>
            <a:r>
              <a:rPr lang="ja-JP" altLang="en-US" dirty="0" smtClean="0">
                <a:solidFill>
                  <a:schemeClr val="bg1"/>
                </a:solidFill>
              </a:rPr>
              <a:t>を探す</a:t>
            </a:r>
            <a:endParaRPr lang="en-US" altLang="ja-JP" dirty="0" smtClean="0">
              <a:solidFill>
                <a:schemeClr val="bg1"/>
              </a:solidFill>
            </a:endParaRPr>
          </a:p>
          <a:p>
            <a:r>
              <a:rPr kumimoji="1" lang="ja-JP" altLang="en-US" dirty="0" smtClean="0">
                <a:solidFill>
                  <a:schemeClr val="bg1"/>
                </a:solidFill>
              </a:rPr>
              <a:t>虫眼鏡</a:t>
            </a:r>
            <a:r>
              <a:rPr kumimoji="1" lang="ja-JP" altLang="en-US" dirty="0" smtClean="0">
                <a:solidFill>
                  <a:schemeClr val="bg1"/>
                </a:solidFill>
              </a:rPr>
              <a:t>アイコン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47</Words>
  <Application>Microsoft Office PowerPoint</Application>
  <PresentationFormat>画面に合わせる (4:3)</PresentationFormat>
  <Paragraphs>25</Paragraphs>
  <Slides>2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テーマ</vt:lpstr>
      <vt:lpstr>スライド 1</vt:lpstr>
      <vt:lpstr>スライド 2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i101318n</dc:creator>
  <cp:lastModifiedBy>i101318n</cp:lastModifiedBy>
  <cp:revision>12</cp:revision>
  <dcterms:created xsi:type="dcterms:W3CDTF">2013-03-10T06:57:36Z</dcterms:created>
  <dcterms:modified xsi:type="dcterms:W3CDTF">2013-03-10T12:31:17Z</dcterms:modified>
</cp:coreProperties>
</file>