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3A665-BE83-42CB-BA98-DDCBB3B2F224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A23C-77A9-4B2A-8ABB-99B63503A32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名前の所を名刺に書いてあるみたいにしたらかっこいいかも</a:t>
            </a:r>
            <a:endParaRPr kumimoji="1" lang="ja-JP" altLang="en-US" sz="2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目次</a:t>
            </a:r>
            <a:endParaRPr lang="en-US" altLang="ja-JP" sz="2800" dirty="0" smtClean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会社の写真を貼る</a:t>
            </a:r>
            <a:r>
              <a:rPr kumimoji="1" lang="en-US" altLang="ja-JP" sz="2800" dirty="0" smtClean="0"/>
              <a:t>?</a:t>
            </a:r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サテライトオフィスの説明をするか、しないか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時間なさそう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→しないのだったら書かない方がいい</a:t>
            </a:r>
            <a:r>
              <a:rPr kumimoji="1" lang="en-US" altLang="ja-JP" sz="2800" dirty="0" smtClean="0"/>
              <a:t>?</a:t>
            </a:r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サービス紹介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世界初の法人向けクラウド名刺管理サービス</a:t>
            </a:r>
            <a:br>
              <a:rPr lang="ja-JP" altLang="en-US" sz="1800" dirty="0" smtClean="0"/>
            </a:br>
            <a:r>
              <a:rPr lang="ja-JP" altLang="en-US" sz="1800" dirty="0" smtClean="0"/>
              <a:t/>
            </a:r>
            <a:br>
              <a:rPr lang="ja-JP" altLang="en-US" sz="1800" dirty="0" smtClean="0"/>
            </a:br>
            <a:r>
              <a:rPr lang="ja-JP" altLang="en-US" sz="1800" dirty="0" smtClean="0"/>
              <a:t>国内･国外の多くの企業で幅広く導入</a:t>
            </a:r>
            <a:endParaRPr lang="en-US" altLang="ja-JP" sz="1800" dirty="0" smtClean="0"/>
          </a:p>
          <a:p>
            <a:endParaRPr lang="ja-JP" altLang="en-US" sz="1800" dirty="0" smtClean="0"/>
          </a:p>
          <a:p>
            <a:r>
              <a:rPr lang="ja-JP" altLang="en-US" sz="1800" dirty="0"/>
              <a:t>リンクナレッジの導入社数は</a:t>
            </a:r>
            <a:r>
              <a:rPr lang="en-US" altLang="ja-JP" sz="1800" dirty="0"/>
              <a:t>800</a:t>
            </a:r>
            <a:r>
              <a:rPr lang="ja-JP" altLang="en-US" sz="1800" dirty="0"/>
              <a:t>社を</a:t>
            </a:r>
            <a:r>
              <a:rPr lang="ja-JP" altLang="en-US" sz="1800" dirty="0" smtClean="0"/>
              <a:t>超え</a:t>
            </a:r>
            <a:endParaRPr lang="en-US" altLang="ja-JP" sz="1800" dirty="0" smtClean="0"/>
          </a:p>
          <a:p>
            <a:r>
              <a:rPr lang="ja-JP" altLang="en-US" sz="1800" dirty="0" smtClean="0"/>
              <a:t>導入</a:t>
            </a:r>
            <a:r>
              <a:rPr lang="ja-JP" altLang="en-US" sz="1800" dirty="0"/>
              <a:t>シェア</a:t>
            </a:r>
            <a:r>
              <a:rPr lang="en-US" altLang="ja-JP" sz="1800" dirty="0" smtClean="0"/>
              <a:t>No.1</a:t>
            </a:r>
          </a:p>
          <a:p>
            <a:r>
              <a:rPr lang="ja-JP" altLang="en-US" sz="1800" dirty="0" smtClean="0"/>
              <a:t>導入</a:t>
            </a:r>
            <a:r>
              <a:rPr lang="ja-JP" altLang="en-US" sz="1800" dirty="0"/>
              <a:t>企業様の営業力を強化し、売上拡大に貢献しています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r>
              <a:rPr lang="ja-JP" altLang="en-US" sz="1800" dirty="0" smtClean="0"/>
              <a:t>セキュリティ</a:t>
            </a:r>
            <a:endParaRPr lang="en-US" altLang="ja-JP" sz="1800" dirty="0" smtClean="0"/>
          </a:p>
          <a:p>
            <a:r>
              <a:rPr lang="ja-JP" altLang="en-US" sz="1800" dirty="0" smtClean="0"/>
              <a:t>プライバシーマーク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取得</a:t>
            </a:r>
            <a:endParaRPr lang="en-US" altLang="ja-JP" sz="1800" dirty="0" smtClean="0"/>
          </a:p>
          <a:p>
            <a:r>
              <a:rPr lang="ja-JP" altLang="en-US" sz="1800" b="1" dirty="0" smtClean="0"/>
              <a:t>名刺をクラウドで管理・活用して、収益最大化を支援するサービス</a:t>
            </a:r>
            <a:endParaRPr lang="en-US" altLang="ja-JP" sz="1800" b="1" dirty="0" smtClean="0"/>
          </a:p>
          <a:p>
            <a:endParaRPr kumimoji="1" lang="en-US" altLang="ja-JP" sz="1800" dirty="0" smtClean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/>
            </a:r>
            <a:br>
              <a:rPr lang="ja-JP" altLang="en-US" sz="1800" dirty="0" smtClean="0"/>
            </a:br>
            <a:r>
              <a:rPr lang="en-US" altLang="ja-JP" sz="1800" dirty="0"/>
              <a:t>2012</a:t>
            </a:r>
            <a:r>
              <a:rPr lang="ja-JP" altLang="en-US" sz="1800" dirty="0"/>
              <a:t>年よりスタートした、個人向けの名刺管理アプリ／</a:t>
            </a:r>
            <a:r>
              <a:rPr lang="ja-JP" altLang="en-US" sz="1800" dirty="0" smtClean="0"/>
              <a:t>クラウドサービス</a:t>
            </a:r>
            <a:endParaRPr lang="en-US" altLang="ja-JP" sz="1800" dirty="0"/>
          </a:p>
          <a:p>
            <a:endParaRPr lang="ja-JP" altLang="en-US" dirty="0" smtClean="0"/>
          </a:p>
          <a:p>
            <a:r>
              <a:rPr lang="en-US" altLang="ja-JP" sz="1800" dirty="0" smtClean="0"/>
              <a:t>2012</a:t>
            </a:r>
            <a:r>
              <a:rPr lang="ja-JP" altLang="en-US" sz="1800" dirty="0" smtClean="0"/>
              <a:t>年リリース以降、ユーザー数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万人突破</a:t>
            </a:r>
          </a:p>
          <a:p>
            <a:r>
              <a:rPr lang="en-US" altLang="ja-JP" sz="1800" dirty="0" smtClean="0"/>
              <a:t>2012</a:t>
            </a:r>
            <a:r>
              <a:rPr lang="ja-JP" altLang="en-US" sz="1800" dirty="0" smtClean="0"/>
              <a:t>年ベストアプリランキング、ビジネスアプリ部門第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660232" y="594928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40352" y="6300609"/>
            <a:ext cx="15121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32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三三</a:t>
            </a:r>
            <a:r>
              <a:rPr kumimoji="1" lang="en-US" altLang="ja-JP" sz="28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++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r>
              <a:rPr lang="ja-JP" altLang="en-US" sz="6600" dirty="0">
                <a:latin typeface="HGP行書体" pitchFamily="66" charset="-128"/>
                <a:ea typeface="HGP行書体" pitchFamily="66" charset="-128"/>
              </a:rPr>
              <a:t>チーム</a:t>
            </a:r>
            <a:r>
              <a:rPr kumimoji="1" lang="ja-JP" altLang="en-US" sz="8000" dirty="0" smtClean="0">
                <a:latin typeface="HGP行書体" pitchFamily="66" charset="-128"/>
                <a:ea typeface="HGP行書体" pitchFamily="66" charset="-128"/>
              </a:rPr>
              <a:t>三三</a:t>
            </a:r>
            <a:r>
              <a:rPr kumimoji="1" lang="en-US" altLang="ja-JP" sz="7200" dirty="0" smtClean="0">
                <a:latin typeface="HGP行書体" pitchFamily="66" charset="-128"/>
                <a:ea typeface="HGP行書体" pitchFamily="66" charset="-128"/>
              </a:rPr>
              <a:t>++</a:t>
            </a:r>
            <a:endParaRPr kumimoji="1" lang="ja-JP" altLang="en-US" sz="8000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0840" cy="1752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桐山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裕平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 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、索手一平、須磨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菜穂子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1052736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>
                <a:latin typeface="Century" pitchFamily="18" charset="0"/>
              </a:rPr>
              <a:t>Sansan.Inc</a:t>
            </a:r>
            <a:endParaRPr lang="en-US" altLang="ja-JP" sz="44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59632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Sansan</a:t>
            </a:r>
            <a:r>
              <a:rPr lang="ja-JP" altLang="en-US" dirty="0" smtClean="0"/>
              <a:t>について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9632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ja-JP" altLang="en-US" smtClean="0"/>
              <a:t>．開発</a:t>
            </a:r>
            <a:r>
              <a:rPr lang="ja-JP" altLang="en-US" smtClean="0"/>
              <a:t>サービス</a:t>
            </a:r>
            <a:r>
              <a:rPr kumimoji="1" lang="ja-JP" altLang="en-US" smtClean="0"/>
              <a:t>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目次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340768"/>
            <a:ext cx="8424936" cy="4678204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商</a:t>
            </a:r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　号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en-US" altLang="zh-CN" sz="2000" b="1" dirty="0" err="1" smtClean="0">
                <a:latin typeface="HG丸ｺﾞｼｯｸM-PRO" pitchFamily="50" charset="-128"/>
                <a:ea typeface="HG丸ｺﾞｼｯｸM-PRO" pitchFamily="50" charset="-128"/>
              </a:rPr>
              <a:t>Sansan</a:t>
            </a:r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株式会社（登記名：三三株式会社）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代表者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代表取締役社長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寺田親弘</a:t>
            </a:r>
            <a:endParaRPr lang="en-US" altLang="zh-CN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本社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〒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102-0074 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東京都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千代田区九段南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4-7-15 JPR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市ヶ谷ビル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6F</a:t>
            </a: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(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サテライトオフィス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　徳島県　神山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ラボ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en-US" altLang="ja-JP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設立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2007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年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11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日</a:t>
            </a:r>
          </a:p>
          <a:p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資本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金等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億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6,460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内資本準備金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8,230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b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事業内容　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名刺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管理クラウドサービスの企画・開発・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販売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18864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S明朝E" pitchFamily="18" charset="-128"/>
                <a:ea typeface="HGS明朝E" pitchFamily="18" charset="-128"/>
              </a:rPr>
              <a:t>会社概要</a:t>
            </a:r>
            <a:endParaRPr kumimoji="1" lang="ja-JP" altLang="en-US" sz="3200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95536" y="1700808"/>
            <a:ext cx="954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｢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ビジネスの出会い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を資産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に変え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、</a:t>
            </a:r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			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働き方を革新する」</a:t>
            </a:r>
            <a:endParaRPr kumimoji="1" lang="ja-JP" altLang="en-US" sz="4400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9" name="図 8" descr="logo_l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645024"/>
            <a:ext cx="6302005" cy="969540"/>
          </a:xfrm>
          <a:prstGeom prst="rect">
            <a:avLst/>
          </a:prstGeom>
        </p:spPr>
      </p:pic>
      <p:pic>
        <p:nvPicPr>
          <p:cNvPr id="10" name="図 9" descr="header_logo_02-eee7a2d3f760029694142f657bff52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4958308"/>
            <a:ext cx="7466029" cy="63093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732240" y="1886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S明朝E" pitchFamily="18" charset="-128"/>
                <a:ea typeface="HGS明朝E" pitchFamily="18" charset="-128"/>
              </a:rPr>
              <a:t>サービス</a:t>
            </a:r>
            <a:endParaRPr kumimoji="1" lang="ja-JP" altLang="en-US" sz="3200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5" name="図 4" descr="logo_l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279" y="1224558"/>
            <a:ext cx="4967833" cy="764282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251520" y="2348880"/>
            <a:ext cx="2307025" cy="2016224"/>
            <a:chOff x="467544" y="2924944"/>
            <a:chExt cx="2307025" cy="2016224"/>
          </a:xfrm>
        </p:grpSpPr>
        <p:pic>
          <p:nvPicPr>
            <p:cNvPr id="7" name="図 6" descr="img_lk1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924944"/>
              <a:ext cx="2307025" cy="2016224"/>
            </a:xfrm>
            <a:prstGeom prst="rect">
              <a:avLst/>
            </a:prstGeom>
          </p:spPr>
        </p:pic>
        <p:sp>
          <p:nvSpPr>
            <p:cNvPr id="9" name="角丸四角形 8"/>
            <p:cNvSpPr/>
            <p:nvPr/>
          </p:nvSpPr>
          <p:spPr>
            <a:xfrm>
              <a:off x="683568" y="4581128"/>
              <a:ext cx="1872208" cy="36004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名刺をスキャン</a:t>
              </a:r>
              <a:endParaRPr kumimoji="1" lang="ja-JP" altLang="en-US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5292080" y="2204864"/>
            <a:ext cx="3562043" cy="2232248"/>
            <a:chOff x="5148063" y="2708920"/>
            <a:chExt cx="3562043" cy="2304256"/>
          </a:xfrm>
        </p:grpSpPr>
        <p:pic>
          <p:nvPicPr>
            <p:cNvPr id="8" name="図 7" descr="img_lk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063" y="2708920"/>
              <a:ext cx="3562043" cy="2286744"/>
            </a:xfrm>
            <a:prstGeom prst="rect">
              <a:avLst/>
            </a:prstGeom>
          </p:spPr>
        </p:pic>
        <p:sp>
          <p:nvSpPr>
            <p:cNvPr id="11" name="角丸四角形 10"/>
            <p:cNvSpPr/>
            <p:nvPr/>
          </p:nvSpPr>
          <p:spPr>
            <a:xfrm>
              <a:off x="5868144" y="4581128"/>
              <a:ext cx="2088232" cy="432048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名刺情報の活用</a:t>
              </a:r>
              <a:endParaRPr kumimoji="1" lang="ja-JP" altLang="en-US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6" name="右矢印 15"/>
          <p:cNvSpPr/>
          <p:nvPr/>
        </p:nvSpPr>
        <p:spPr>
          <a:xfrm>
            <a:off x="2771800" y="2852936"/>
            <a:ext cx="2376264" cy="1152128"/>
          </a:xfrm>
          <a:prstGeom prst="rightArrow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データ化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51520" y="4941168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HGS創英ﾌﾟﾚｾﾞﾝｽEB" pitchFamily="18" charset="-128"/>
                <a:ea typeface="HGS創英ﾌﾟﾚｾﾞﾝｽEB" pitchFamily="18" charset="-128"/>
              </a:rPr>
              <a:t>名刺をクラウドで管理・活用して</a:t>
            </a:r>
            <a:r>
              <a:rPr lang="ja-JP" altLang="en-US" sz="3200" dirty="0" smtClean="0">
                <a:latin typeface="HGS創英ﾌﾟﾚｾﾞﾝｽEB" pitchFamily="18" charset="-128"/>
                <a:ea typeface="HGS創英ﾌﾟﾚｾﾞﾝｽEB" pitchFamily="18" charset="-128"/>
              </a:rPr>
              <a:t>、</a:t>
            </a:r>
            <a:endParaRPr lang="en-US" altLang="ja-JP" sz="3200" dirty="0" smtClean="0">
              <a:latin typeface="HGS創英ﾌﾟﾚｾﾞﾝｽEB" pitchFamily="18" charset="-128"/>
              <a:ea typeface="HGS創英ﾌﾟﾚｾﾞﾝｽEB" pitchFamily="18" charset="-128"/>
            </a:endParaRPr>
          </a:p>
          <a:p>
            <a:r>
              <a:rPr lang="en-US" altLang="ja-JP" sz="3200" dirty="0" smtClean="0">
                <a:latin typeface="HGS創英ﾌﾟﾚｾﾞﾝｽEB" pitchFamily="18" charset="-128"/>
                <a:ea typeface="HGS創英ﾌﾟﾚｾﾞﾝｽEB" pitchFamily="18" charset="-128"/>
              </a:rPr>
              <a:t>		</a:t>
            </a:r>
            <a:r>
              <a:rPr lang="ja-JP" altLang="en-US" sz="3600" dirty="0" smtClean="0">
                <a:latin typeface="HGS創英ﾌﾟﾚｾﾞﾝｽEB" pitchFamily="18" charset="-128"/>
                <a:ea typeface="HGS創英ﾌﾟﾚｾﾞﾝｽEB" pitchFamily="18" charset="-128"/>
              </a:rPr>
              <a:t>収益</a:t>
            </a:r>
            <a:r>
              <a:rPr lang="ja-JP" altLang="en-US" sz="3600" dirty="0" smtClean="0">
                <a:latin typeface="HGS創英ﾌﾟﾚｾﾞﾝｽEB" pitchFamily="18" charset="-128"/>
                <a:ea typeface="HGS創英ﾌﾟﾚｾﾞﾝｽEB" pitchFamily="18" charset="-128"/>
              </a:rPr>
              <a:t>最大化</a:t>
            </a:r>
            <a:r>
              <a:rPr lang="ja-JP" altLang="en-US" sz="3200" dirty="0" smtClean="0">
                <a:latin typeface="HGS創英ﾌﾟﾚｾﾞﾝｽEB" pitchFamily="18" charset="-128"/>
                <a:ea typeface="HGS創英ﾌﾟﾚｾﾞﾝｽEB" pitchFamily="18" charset="-128"/>
              </a:rPr>
              <a:t>を支援するサービス</a:t>
            </a:r>
            <a:endParaRPr lang="ja-JP" altLang="en-US" sz="3200" dirty="0"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347864" y="2062589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HGS創英ﾌﾟﾚｾﾞﾝｽEB" pitchFamily="18" charset="-128"/>
                <a:ea typeface="HGS創英ﾌﾟﾚｾﾞﾝｽEB" pitchFamily="18" charset="-128"/>
              </a:rPr>
              <a:t>｢</a:t>
            </a:r>
            <a:r>
              <a:rPr lang="ja-JP" altLang="en-US" sz="3600" dirty="0" smtClean="0">
                <a:latin typeface="HGS創英ﾌﾟﾚｾﾞﾝｽEB" pitchFamily="18" charset="-128"/>
                <a:ea typeface="HGS創英ﾌﾟﾚｾﾞﾝｽEB" pitchFamily="18" charset="-128"/>
              </a:rPr>
              <a:t>つなげて育つ名刺帳</a:t>
            </a:r>
            <a:r>
              <a:rPr lang="en-US" altLang="ja-JP" sz="3600" dirty="0" smtClean="0">
                <a:latin typeface="HGS創英ﾌﾟﾚｾﾞﾝｽEB" pitchFamily="18" charset="-128"/>
                <a:ea typeface="HGS創英ﾌﾟﾚｾﾞﾝｽEB" pitchFamily="18" charset="-128"/>
              </a:rPr>
              <a:t>｣</a:t>
            </a:r>
            <a:endParaRPr lang="ja-JP" altLang="en-US" sz="3600" dirty="0"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6" name="図 5" descr="header_logo_02-eee7a2d3f760029694142f657bff52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340768"/>
            <a:ext cx="6816758" cy="576064"/>
          </a:xfrm>
          <a:prstGeom prst="rect">
            <a:avLst/>
          </a:prstGeom>
        </p:spPr>
      </p:pic>
      <p:pic>
        <p:nvPicPr>
          <p:cNvPr id="7" name="図 6" descr="top_ipimg_01-ad854decd2068e6efd39c10b2411859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348879"/>
            <a:ext cx="1800200" cy="4045155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4211960" y="3573016"/>
            <a:ext cx="4176464" cy="1368152"/>
          </a:xfrm>
          <a:prstGeom prst="wedgeEllipseCallout">
            <a:avLst>
              <a:gd name="adj1" fmla="val -105367"/>
              <a:gd name="adj2" fmla="val -13078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ユーザー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数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10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万人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突破</a:t>
            </a: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4788024" y="5085184"/>
            <a:ext cx="4283968" cy="1440160"/>
          </a:xfrm>
          <a:prstGeom prst="wedgeEllipseCallout">
            <a:avLst>
              <a:gd name="adj1" fmla="val -72314"/>
              <a:gd name="adj2" fmla="val -34207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ビジネスアプリ部門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位</a:t>
            </a: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8520" y="2492896"/>
            <a:ext cx="8999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>
                <a:latin typeface="HGS創英ﾌﾟﾚｾﾞﾝｽEB" pitchFamily="18" charset="-128"/>
                <a:ea typeface="HGS創英ﾌﾟﾚｾﾞﾝｽEB" pitchFamily="18" charset="-128"/>
              </a:rPr>
              <a:t>世界</a:t>
            </a:r>
            <a:r>
              <a:rPr lang="ja-JP" altLang="en-US" sz="6000" dirty="0">
                <a:latin typeface="HGS創英ﾌﾟﾚｾﾞﾝｽEB" pitchFamily="18" charset="-128"/>
                <a:ea typeface="HGS創英ﾌﾟﾚｾﾞﾝｽEB" pitchFamily="18" charset="-128"/>
              </a:rPr>
              <a:t>を</a:t>
            </a:r>
            <a:r>
              <a:rPr lang="ja-JP" altLang="en-US" sz="6000" dirty="0" smtClean="0">
                <a:latin typeface="HGS創英ﾌﾟﾚｾﾞﾝｽEB" pitchFamily="18" charset="-128"/>
                <a:ea typeface="HGS創英ﾌﾟﾚｾﾞﾝｽEB" pitchFamily="18" charset="-128"/>
              </a:rPr>
              <a:t>変える</a:t>
            </a:r>
            <a:endParaRPr lang="en-US" altLang="ja-JP" sz="6000" dirty="0" smtClean="0">
              <a:latin typeface="HGS創英ﾌﾟﾚｾﾞﾝｽEB" pitchFamily="18" charset="-128"/>
              <a:ea typeface="HGS創英ﾌﾟﾚｾﾞﾝｽEB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itchFamily="18" charset="-128"/>
                <a:ea typeface="HGS創英ﾌﾟﾚｾﾞﾝｽEB" pitchFamily="18" charset="-128"/>
              </a:rPr>
              <a:t>新た</a:t>
            </a:r>
            <a:r>
              <a:rPr lang="ja-JP" altLang="en-US" sz="6000" dirty="0">
                <a:latin typeface="HGS創英ﾌﾟﾚｾﾞﾝｽEB" pitchFamily="18" charset="-128"/>
                <a:ea typeface="HGS創英ﾌﾟﾚｾﾞﾝｽEB" pitchFamily="18" charset="-128"/>
              </a:rPr>
              <a:t>な価値を</a:t>
            </a:r>
            <a:r>
              <a:rPr lang="ja-JP" altLang="en-US" sz="6000" dirty="0" smtClean="0">
                <a:latin typeface="HGS創英ﾌﾟﾚｾﾞﾝｽEB" pitchFamily="18" charset="-128"/>
                <a:ea typeface="HGS創英ﾌﾟﾚｾﾞﾝｽEB" pitchFamily="18" charset="-128"/>
              </a:rPr>
              <a:t>生み出す</a:t>
            </a:r>
            <a:endParaRPr lang="ja-JP" altLang="en-US" sz="6000" dirty="0"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141</Words>
  <Application>Microsoft Office PowerPoint</Application>
  <PresentationFormat>画面に合わせる (4:3)</PresentationFormat>
  <Paragraphs>61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チーム三三++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チーム三三++</dc:title>
  <dc:creator>i101318n</dc:creator>
  <cp:lastModifiedBy>i101318n</cp:lastModifiedBy>
  <cp:revision>21</cp:revision>
  <dcterms:created xsi:type="dcterms:W3CDTF">2013-03-10T05:18:39Z</dcterms:created>
  <dcterms:modified xsi:type="dcterms:W3CDTF">2013-03-10T10:16:31Z</dcterms:modified>
</cp:coreProperties>
</file>