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61" r:id="rId4"/>
    <p:sldId id="263" r:id="rId5"/>
    <p:sldId id="266" r:id="rId6"/>
    <p:sldId id="264" r:id="rId7"/>
    <p:sldId id="265" r:id="rId8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266"/>
    <a:srgbClr val="76584E"/>
    <a:srgbClr val="4C38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543" autoAdjust="0"/>
  </p:normalViewPr>
  <p:slideViewPr>
    <p:cSldViewPr>
      <p:cViewPr>
        <p:scale>
          <a:sx n="50" d="100"/>
          <a:sy n="50" d="100"/>
        </p:scale>
        <p:origin x="-209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672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82D2-A261-4730-B1CD-5DE0860CDF7E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1DDF-D14D-477B-B801-AFB41A39A4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6521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①キーフレーズ管理画面</a:t>
            </a:r>
          </a:p>
          <a:p>
            <a:r>
              <a:rPr lang="ja-JP" altLang="en-US" sz="1800" dirty="0" smtClean="0"/>
              <a:t>・カラーコード</a:t>
            </a:r>
          </a:p>
          <a:p>
            <a:r>
              <a:rPr lang="ja-JP" altLang="en-US" sz="1800" dirty="0" smtClean="0"/>
              <a:t>*タブ</a:t>
            </a:r>
          </a:p>
          <a:p>
            <a:r>
              <a:rPr lang="en-US" altLang="ja-JP" sz="1800" dirty="0" smtClean="0"/>
              <a:t>#402B20	(</a:t>
            </a:r>
            <a:r>
              <a:rPr lang="ja-JP" altLang="en-US" sz="1800" dirty="0" smtClean="0"/>
              <a:t>キーフレーズ管理のタブは　</a:t>
            </a:r>
            <a:r>
              <a:rPr lang="en-US" altLang="ja-JP" sz="1800" dirty="0" smtClean="0"/>
              <a:t>#260D00 ) 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キーフレーズ</a:t>
            </a:r>
          </a:p>
          <a:p>
            <a:r>
              <a:rPr lang="ja-JP" altLang="en-US" sz="1800" dirty="0" smtClean="0"/>
              <a:t>水色 </a:t>
            </a:r>
            <a:r>
              <a:rPr lang="en-US" altLang="ja-JP" sz="1800" dirty="0" smtClean="0"/>
              <a:t>#78D5E2(×</a:t>
            </a:r>
            <a:r>
              <a:rPr lang="ja-JP" altLang="en-US" sz="1800" dirty="0" smtClean="0"/>
              <a:t>が押されたら濃い水色　</a:t>
            </a:r>
            <a:r>
              <a:rPr lang="en-US" altLang="ja-JP" sz="1800" dirty="0" smtClean="0"/>
              <a:t>#155862)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ページを表してる点　</a:t>
            </a:r>
          </a:p>
          <a:p>
            <a:r>
              <a:rPr lang="ja-JP" altLang="en-US" sz="1800" dirty="0" smtClean="0"/>
              <a:t>灰色</a:t>
            </a:r>
            <a:r>
              <a:rPr lang="en-US" altLang="ja-JP" sz="1800" dirty="0" smtClean="0"/>
              <a:t>#666666(</a:t>
            </a:r>
            <a:r>
              <a:rPr lang="ja-JP" altLang="en-US" sz="1800" dirty="0" smtClean="0"/>
              <a:t>他のページ</a:t>
            </a:r>
            <a:r>
              <a:rPr lang="en-US" altLang="ja-JP" sz="1800" dirty="0" smtClean="0"/>
              <a:t>) </a:t>
            </a:r>
            <a:r>
              <a:rPr lang="ja-JP" altLang="en-US" sz="1800" dirty="0" smtClean="0"/>
              <a:t>　濃い灰色 </a:t>
            </a:r>
            <a:r>
              <a:rPr lang="en-US" altLang="ja-JP" sz="1800" dirty="0" smtClean="0"/>
              <a:t>#202020(</a:t>
            </a:r>
            <a:r>
              <a:rPr lang="ja-JP" altLang="en-US" sz="1800" dirty="0" smtClean="0"/>
              <a:t>現在のページ</a:t>
            </a:r>
            <a:r>
              <a:rPr lang="en-US" altLang="ja-JP" sz="1800" dirty="0" smtClean="0"/>
              <a:t>)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文字</a:t>
            </a:r>
          </a:p>
          <a:p>
            <a:r>
              <a:rPr lang="ja-JP" altLang="en-US" sz="1800" dirty="0" smtClean="0"/>
              <a:t>ボタンに書かれている文字は白 </a:t>
            </a:r>
            <a:r>
              <a:rPr lang="en-US" altLang="ja-JP" sz="1800" dirty="0" smtClean="0"/>
              <a:t>#FFFFFF(</a:t>
            </a:r>
            <a:r>
              <a:rPr lang="ja-JP" altLang="en-US" sz="1800" dirty="0" smtClean="0"/>
              <a:t>押ボタンが押されている時は</a:t>
            </a:r>
            <a:r>
              <a:rPr lang="en-US" altLang="ja-JP" sz="1800" dirty="0" smtClean="0"/>
              <a:t>#202020)</a:t>
            </a:r>
          </a:p>
          <a:p>
            <a:r>
              <a:rPr lang="ja-JP" altLang="en-US" sz="1800" dirty="0" smtClean="0"/>
              <a:t>キーフレーズの文字は黒 </a:t>
            </a:r>
            <a:r>
              <a:rPr lang="en-US" altLang="ja-JP" sz="1800" dirty="0" smtClean="0"/>
              <a:t>#00000</a:t>
            </a:r>
          </a:p>
          <a:p>
            <a:r>
              <a:rPr lang="ja-JP" altLang="en-US" sz="1800" dirty="0" smtClean="0"/>
              <a:t>ページ数の文字も黒　</a:t>
            </a:r>
            <a:r>
              <a:rPr lang="en-US" altLang="ja-JP" sz="1800" dirty="0" smtClean="0"/>
              <a:t>#000000</a:t>
            </a:r>
          </a:p>
          <a:p>
            <a:endParaRPr lang="en-US" altLang="ja-JP" sz="1800" dirty="0" smtClean="0"/>
          </a:p>
          <a:p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②話題検索画面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 smtClean="0"/>
              <a:t>画面③設定画面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④キーフレーズ抽出完了画面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⑤カメラ</a:t>
            </a:r>
            <a:r>
              <a:rPr lang="ja-JP" altLang="en-US" sz="1800" dirty="0" smtClean="0"/>
              <a:t>画面</a:t>
            </a:r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⑥</a:t>
            </a:r>
            <a:r>
              <a:rPr lang="en-US" altLang="ja-JP" sz="1800" dirty="0" smtClean="0"/>
              <a:t>SNS</a:t>
            </a:r>
            <a:r>
              <a:rPr lang="ja-JP" altLang="en-US" sz="1800" dirty="0" smtClean="0"/>
              <a:t>アカウント選択画面</a:t>
            </a:r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画面</a:t>
            </a:r>
            <a:r>
              <a:rPr lang="ja-JP" altLang="en-US" sz="1800" dirty="0" smtClean="0"/>
              <a:t>⑦</a:t>
            </a:r>
            <a:r>
              <a:rPr lang="en-US" altLang="ja-JP" sz="1800" dirty="0" smtClean="0"/>
              <a:t>Topic</a:t>
            </a:r>
            <a:r>
              <a:rPr lang="ja-JP" altLang="en-US" sz="1800" dirty="0" smtClean="0"/>
              <a:t>一覧画面</a:t>
            </a:r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342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343150" y="8349702"/>
            <a:ext cx="21717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914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1628800" y="1259632"/>
            <a:ext cx="3600400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SNS</a:t>
            </a:r>
            <a:r>
              <a:rPr lang="ja-JP" altLang="en-US" dirty="0" smtClean="0"/>
              <a:t>からキーフレーズを抽出</a:t>
            </a:r>
            <a:endParaRPr lang="en-US" altLang="ja-JP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2132856" y="8244408"/>
            <a:ext cx="2448272" cy="576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変更を保存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6672" y="2483768"/>
            <a:ext cx="41044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キーフレーズを検索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　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6672" y="3275856"/>
            <a:ext cx="4176464" cy="686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65000"/>
                  </a:schemeClr>
                </a:solidFill>
              </a:rPr>
              <a:t>追加するキーフレーズ</a:t>
            </a:r>
            <a:endParaRPr kumimoji="1" lang="ja-JP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869160" y="3275856"/>
            <a:ext cx="1296144" cy="648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232248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キーフレーズ管理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-171400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　話題検索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2696" y="4499992"/>
            <a:ext cx="1656184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</a:t>
            </a:r>
            <a:r>
              <a:rPr kumimoji="1" lang="ja-JP" altLang="en-US" sz="2400" dirty="0" smtClean="0"/>
              <a:t>～</a:t>
            </a:r>
            <a:r>
              <a:rPr kumimoji="1" lang="en-US" altLang="ja-JP" sz="2400" dirty="0" smtClean="0"/>
              <a:t>×</a:t>
            </a:r>
            <a:endParaRPr kumimoji="1" lang="ja-JP" altLang="en-US" sz="2400" dirty="0"/>
          </a:p>
        </p:txBody>
      </p:sp>
      <p:sp>
        <p:nvSpPr>
          <p:cNvPr id="38" name="円/楕円 37"/>
          <p:cNvSpPr/>
          <p:nvPr/>
        </p:nvSpPr>
        <p:spPr>
          <a:xfrm>
            <a:off x="2708920" y="7690048"/>
            <a:ext cx="122312" cy="122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29000" y="75870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3090664" y="7690048"/>
            <a:ext cx="122312" cy="122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吹き出し 43"/>
          <p:cNvSpPr/>
          <p:nvPr/>
        </p:nvSpPr>
        <p:spPr>
          <a:xfrm>
            <a:off x="4293096" y="6804248"/>
            <a:ext cx="1944216" cy="648072"/>
          </a:xfrm>
          <a:prstGeom prst="wedgeRoundRectCallout">
            <a:avLst>
              <a:gd name="adj1" fmla="val -65528"/>
              <a:gd name="adj2" fmla="val 848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ページの場合</a:t>
            </a:r>
            <a:endParaRPr kumimoji="1" lang="ja-JP" altLang="en-US" dirty="0"/>
          </a:p>
        </p:txBody>
      </p:sp>
      <p:pic>
        <p:nvPicPr>
          <p:cNvPr id="19" name="図 18" descr="tab_key_phrase_ctr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2112" y="323528"/>
            <a:ext cx="304800" cy="304800"/>
          </a:xfrm>
          <a:prstGeom prst="rect">
            <a:avLst/>
          </a:prstGeom>
        </p:spPr>
      </p:pic>
      <p:pic>
        <p:nvPicPr>
          <p:cNvPr id="20" name="図 19" descr="tab_s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2432" y="323528"/>
            <a:ext cx="304800" cy="304800"/>
          </a:xfrm>
          <a:prstGeom prst="rect">
            <a:avLst/>
          </a:prstGeom>
        </p:spPr>
      </p:pic>
      <p:pic>
        <p:nvPicPr>
          <p:cNvPr id="21" name="図 20" descr="tab_topic_search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4664" y="323528"/>
            <a:ext cx="304800" cy="304800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2492896" y="4499992"/>
            <a:ext cx="1656184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</a:t>
            </a:r>
            <a:r>
              <a:rPr kumimoji="1" lang="ja-JP" altLang="en-US" sz="2400" dirty="0" smtClean="0"/>
              <a:t>～</a:t>
            </a:r>
            <a:r>
              <a:rPr kumimoji="1" lang="en-US" altLang="ja-JP" sz="2400" dirty="0" smtClean="0"/>
              <a:t>×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65104" y="4499992"/>
            <a:ext cx="1656184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</a:t>
            </a:r>
            <a:r>
              <a:rPr kumimoji="1" lang="ja-JP" altLang="en-US" sz="2400" dirty="0" smtClean="0"/>
              <a:t>～</a:t>
            </a:r>
            <a:r>
              <a:rPr lang="ja-JP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＋</a:t>
            </a:r>
            <a:endParaRPr kumimoji="1" lang="ja-JP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869160" y="2411760"/>
            <a:ext cx="1296144" cy="648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trike="sngStrike" dirty="0" smtClean="0"/>
              <a:t>検索</a:t>
            </a:r>
            <a:endParaRPr kumimoji="1" lang="ja-JP" altLang="en-US" strike="sngStrike" dirty="0"/>
          </a:p>
        </p:txBody>
      </p:sp>
      <p:sp>
        <p:nvSpPr>
          <p:cNvPr id="40" name="円形吹き出し 39"/>
          <p:cNvSpPr/>
          <p:nvPr/>
        </p:nvSpPr>
        <p:spPr>
          <a:xfrm>
            <a:off x="7173416" y="-36512"/>
            <a:ext cx="5184576" cy="3672408"/>
          </a:xfrm>
          <a:prstGeom prst="wedgeEllipseCallout">
            <a:avLst>
              <a:gd name="adj1" fmla="val -74887"/>
              <a:gd name="adj2" fmla="val 2485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テキストボックスに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何も入力していない時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↓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ボタンは押せないようになっている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押せない事を表したいので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文字に取り消し線を引いておく</a:t>
            </a:r>
            <a:r>
              <a:rPr lang="en-US" altLang="ja-JP" dirty="0" smtClean="0">
                <a:solidFill>
                  <a:schemeClr val="tx1"/>
                </a:solidFill>
              </a:rPr>
              <a:t>?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2204864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　キーフレーズ管理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2656" y="1979712"/>
            <a:ext cx="14401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/>
              <a:t>名前</a:t>
            </a:r>
            <a:endParaRPr kumimoji="1" lang="ja-JP" altLang="en-US" sz="28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48880" y="1907706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みょう</a:t>
            </a:r>
            <a:r>
              <a:rPr lang="ja-JP" altLang="en-US" sz="3200" dirty="0" err="1" smtClean="0">
                <a:solidFill>
                  <a:schemeClr val="bg1">
                    <a:lumMod val="65000"/>
                  </a:schemeClr>
                </a:solidFill>
              </a:rPr>
              <a:t>じ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84784" y="2022103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err="1" smtClean="0"/>
              <a:t>かな</a:t>
            </a:r>
            <a:endParaRPr lang="en-US" altLang="ja-JP" sz="2400" b="1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8680" y="5076057"/>
            <a:ext cx="23042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Twitter ID </a:t>
            </a:r>
            <a:endParaRPr kumimoji="1" lang="ja-JP" altLang="en-US" sz="3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492896" y="5016242"/>
            <a:ext cx="3456384" cy="70788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>
                    <a:lumMod val="65000"/>
                  </a:schemeClr>
                </a:solidFill>
              </a:rPr>
              <a:t>＠</a:t>
            </a:r>
            <a:endParaRPr kumimoji="1" lang="ja-JP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916832" y="6084168"/>
            <a:ext cx="3816424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カメラで名刺を読み込む</a:t>
            </a:r>
            <a:endParaRPr lang="en-US" altLang="ja-JP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2420888" y="7596336"/>
            <a:ext cx="2808312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Topick</a:t>
            </a:r>
            <a:r>
              <a:rPr lang="ja-JP" altLang="en-US" sz="2400" dirty="0" smtClean="0"/>
              <a:t>する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-144016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　話題検索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81128" y="1907706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なまえ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48880" y="2699794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lang="en-US" altLang="ja-JP" sz="3200" dirty="0" err="1" smtClean="0">
                <a:solidFill>
                  <a:schemeClr val="bg1">
                    <a:lumMod val="65000"/>
                  </a:schemeClr>
                </a:solidFill>
              </a:rPr>
              <a:t>Myouji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81128" y="2699794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lang="en-US" altLang="ja-JP" sz="3200" dirty="0" err="1" smtClean="0">
                <a:solidFill>
                  <a:schemeClr val="bg1">
                    <a:lumMod val="65000"/>
                  </a:schemeClr>
                </a:solidFill>
              </a:rPr>
              <a:t>Namae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48880" y="3491882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苗字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81128" y="3491882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名前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8720" y="2814191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ローマ字</a:t>
            </a:r>
            <a:endParaRPr lang="en-US" altLang="ja-JP" sz="2400" b="1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84784" y="3545886"/>
            <a:ext cx="16561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漢字</a:t>
            </a:r>
            <a:endParaRPr lang="en-US" altLang="ja-JP" sz="2400" b="1" dirty="0" smtClean="0"/>
          </a:p>
          <a:p>
            <a:endParaRPr lang="en-US" altLang="ja-JP" sz="2400" b="1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04864" y="1262534"/>
            <a:ext cx="345638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 err="1" smtClean="0"/>
              <a:t>Facebook</a:t>
            </a:r>
            <a:r>
              <a:rPr lang="ja-JP" altLang="en-US" sz="2800" b="1" dirty="0" smtClean="0"/>
              <a:t>で検索</a:t>
            </a:r>
            <a:endParaRPr lang="en-US" altLang="ja-JP" sz="2800" b="1" dirty="0" smtClean="0"/>
          </a:p>
          <a:p>
            <a:endParaRPr kumimoji="1" lang="ja-JP" altLang="en-US" sz="28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48880" y="4355976"/>
            <a:ext cx="345638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Twitter</a:t>
            </a:r>
            <a:r>
              <a:rPr lang="ja-JP" altLang="en-US" sz="2800" b="1" dirty="0" smtClean="0"/>
              <a:t>で検索</a:t>
            </a:r>
            <a:endParaRPr kumimoji="1" lang="en-US" altLang="ja-JP" sz="2800" b="1" dirty="0" smtClean="0"/>
          </a:p>
          <a:p>
            <a:endParaRPr kumimoji="1" lang="ja-JP" altLang="en-US" sz="2800" b="1" dirty="0"/>
          </a:p>
        </p:txBody>
      </p:sp>
      <p:pic>
        <p:nvPicPr>
          <p:cNvPr id="38" name="図 37" descr="camer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5448" y="6228184"/>
            <a:ext cx="685800" cy="685800"/>
          </a:xfrm>
          <a:prstGeom prst="rect">
            <a:avLst/>
          </a:prstGeom>
        </p:spPr>
      </p:pic>
      <p:pic>
        <p:nvPicPr>
          <p:cNvPr id="39" name="図 38" descr="tab_key_phrase_ctr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2112" y="323528"/>
            <a:ext cx="304800" cy="304800"/>
          </a:xfrm>
          <a:prstGeom prst="rect">
            <a:avLst/>
          </a:prstGeom>
        </p:spPr>
      </p:pic>
      <p:pic>
        <p:nvPicPr>
          <p:cNvPr id="40" name="図 39" descr="tab_s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2432" y="323528"/>
            <a:ext cx="304800" cy="304800"/>
          </a:xfrm>
          <a:prstGeom prst="rect">
            <a:avLst/>
          </a:prstGeom>
        </p:spPr>
      </p:pic>
      <p:pic>
        <p:nvPicPr>
          <p:cNvPr id="41" name="図 40" descr="tab_topic_search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4664" y="32352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/>
          <p:cNvSpPr txBox="1"/>
          <p:nvPr/>
        </p:nvSpPr>
        <p:spPr>
          <a:xfrm>
            <a:off x="404664" y="1907704"/>
            <a:ext cx="4248472" cy="9541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度キャンセルした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キーワードを</a:t>
            </a:r>
            <a:r>
              <a:rPr lang="ja-JP" altLang="en-US" sz="2800" dirty="0" smtClean="0"/>
              <a:t>非表示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4664" y="3347864"/>
            <a:ext cx="3888432" cy="5232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SNS</a:t>
            </a:r>
            <a:r>
              <a:rPr lang="ja-JP" altLang="en-US" sz="2800" dirty="0" smtClean="0"/>
              <a:t>アカウントを登録</a:t>
            </a:r>
            <a:endParaRPr kumimoji="1" lang="ja-JP" altLang="en-US" sz="2800" dirty="0"/>
          </a:p>
        </p:txBody>
      </p:sp>
      <p:sp>
        <p:nvSpPr>
          <p:cNvPr id="23" name="角丸四角形 22"/>
          <p:cNvSpPr/>
          <p:nvPr/>
        </p:nvSpPr>
        <p:spPr>
          <a:xfrm>
            <a:off x="620688" y="4067944"/>
            <a:ext cx="1296144" cy="115212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FB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132856" y="4067944"/>
            <a:ext cx="1296144" cy="115212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Twitter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204864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キーフレーズ管理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-171400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　話題検索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52936" y="4707305"/>
            <a:ext cx="5040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</a:rPr>
              <a:t>✚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図 11" descr="tab_key_phrase_ctr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2112" y="323528"/>
            <a:ext cx="304800" cy="304800"/>
          </a:xfrm>
          <a:prstGeom prst="rect">
            <a:avLst/>
          </a:prstGeom>
        </p:spPr>
      </p:pic>
      <p:pic>
        <p:nvPicPr>
          <p:cNvPr id="13" name="図 12" descr="tab_s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2432" y="323528"/>
            <a:ext cx="304800" cy="304800"/>
          </a:xfrm>
          <a:prstGeom prst="rect">
            <a:avLst/>
          </a:prstGeom>
        </p:spPr>
      </p:pic>
      <p:pic>
        <p:nvPicPr>
          <p:cNvPr id="17" name="図 16" descr="tab_topic_search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4664" y="32352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132856" y="7668344"/>
            <a:ext cx="2592288" cy="79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キーフレーズを追加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2708920" y="7195284"/>
            <a:ext cx="122312" cy="122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29000" y="70922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3090664" y="7195284"/>
            <a:ext cx="122312" cy="122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96752" y="89959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以下のフレーズが見つかりました。</a:t>
            </a:r>
            <a:endParaRPr kumimoji="1" lang="ja-JP" altLang="en-US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2696" y="1619672"/>
            <a:ext cx="1656184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</a:t>
            </a:r>
            <a:r>
              <a:rPr kumimoji="1" lang="ja-JP" altLang="en-US" sz="2400" dirty="0" smtClean="0"/>
              <a:t>～</a:t>
            </a:r>
            <a:r>
              <a:rPr kumimoji="1" lang="en-US" altLang="ja-JP" sz="2400" dirty="0" smtClean="0"/>
              <a:t>×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92896" y="1619672"/>
            <a:ext cx="1656184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</a:t>
            </a:r>
            <a:r>
              <a:rPr kumimoji="1" lang="ja-JP" altLang="en-US" sz="2400" dirty="0" smtClean="0"/>
              <a:t>～</a:t>
            </a:r>
            <a:r>
              <a:rPr kumimoji="1" lang="en-US" altLang="ja-JP" sz="2400" dirty="0" smtClean="0"/>
              <a:t>×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65104" y="1619672"/>
            <a:ext cx="1656184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</a:t>
            </a:r>
            <a:r>
              <a:rPr kumimoji="1" lang="ja-JP" altLang="en-US" sz="2400" dirty="0" smtClean="0"/>
              <a:t>～</a:t>
            </a:r>
            <a:r>
              <a:rPr lang="ja-JP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＋</a:t>
            </a:r>
            <a:endParaRPr kumimoji="1" lang="ja-JP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204864" y="7812360"/>
            <a:ext cx="2736304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OK</a:t>
            </a:r>
            <a:endParaRPr kumimoji="1" lang="ja-JP" altLang="en-US" sz="3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2696" y="251520"/>
            <a:ext cx="566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どのアカウントから話題をさがしますか</a:t>
            </a:r>
            <a:r>
              <a:rPr lang="en-US" altLang="ja-JP" sz="2400" b="1" dirty="0" smtClean="0"/>
              <a:t>?</a:t>
            </a:r>
            <a:endParaRPr kumimoji="1" lang="ja-JP" altLang="en-US" sz="2400" b="1" dirty="0"/>
          </a:p>
        </p:txBody>
      </p:sp>
      <p:sp>
        <p:nvSpPr>
          <p:cNvPr id="32" name="正方形/長方形 31"/>
          <p:cNvSpPr/>
          <p:nvPr/>
        </p:nvSpPr>
        <p:spPr>
          <a:xfrm>
            <a:off x="0" y="1979712"/>
            <a:ext cx="6926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FB</a:t>
            </a:r>
          </a:p>
          <a:p>
            <a:pPr algn="ctr"/>
            <a:r>
              <a:rPr kumimoji="1" lang="ja-JP" altLang="en-US" dirty="0" smtClean="0"/>
              <a:t>ロゴ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0" y="3491880"/>
            <a:ext cx="6206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TW</a:t>
            </a:r>
          </a:p>
          <a:p>
            <a:pPr algn="ctr"/>
            <a:r>
              <a:rPr lang="ja-JP" altLang="en-US" dirty="0" smtClean="0"/>
              <a:t>ロゴ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501008" y="1691680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489848" y="1691680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1124744" y="1619672"/>
            <a:ext cx="1872208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533456" y="1691680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44" name="円形吹き出し 43"/>
          <p:cNvSpPr/>
          <p:nvPr/>
        </p:nvSpPr>
        <p:spPr>
          <a:xfrm>
            <a:off x="9765704" y="899592"/>
            <a:ext cx="3456384" cy="1296144"/>
          </a:xfrm>
          <a:prstGeom prst="wedgeEllipseCallout">
            <a:avLst>
              <a:gd name="adj1" fmla="val -59689"/>
              <a:gd name="adj2" fmla="val 6397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もしたくさん居たら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横にスワイプできる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円形吹き出し 44"/>
          <p:cNvSpPr/>
          <p:nvPr/>
        </p:nvSpPr>
        <p:spPr>
          <a:xfrm>
            <a:off x="-3051720" y="827584"/>
            <a:ext cx="2664296" cy="1872208"/>
          </a:xfrm>
          <a:prstGeom prst="wedgeEllipseCallout">
            <a:avLst>
              <a:gd name="adj1" fmla="val 82835"/>
              <a:gd name="adj2" fmla="val 3163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タップ</a:t>
            </a:r>
            <a:r>
              <a:rPr lang="ja-JP" altLang="en-US" dirty="0" smtClean="0">
                <a:solidFill>
                  <a:schemeClr val="tx1"/>
                </a:solidFill>
              </a:rPr>
              <a:t>する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選択状態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340768" y="1691680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1340768" y="3131840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52" name="円形吹き出し 51"/>
          <p:cNvSpPr/>
          <p:nvPr/>
        </p:nvSpPr>
        <p:spPr>
          <a:xfrm>
            <a:off x="-3195736" y="4427984"/>
            <a:ext cx="2664296" cy="1872208"/>
          </a:xfrm>
          <a:prstGeom prst="wedgeEllipseCallout">
            <a:avLst>
              <a:gd name="adj1" fmla="val 114296"/>
              <a:gd name="adj2" fmla="val -690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ダブルタッチで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アカウント詳細をダイアログにて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見れる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8829600" y="3419872"/>
            <a:ext cx="3528392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×</a:t>
            </a: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詳細ダイアログ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117632" y="3923928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85784" y="3923928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名前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ID</a:t>
            </a:r>
            <a:endParaRPr kumimoji="1" lang="ja-JP" altLang="en-US" sz="2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189640" y="536408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プロフィール情報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6597352" y="827584"/>
            <a:ext cx="260648" cy="8316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-243408" y="0"/>
            <a:ext cx="7362056" cy="792088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41168" y="251520"/>
            <a:ext cx="1656184" cy="400110"/>
          </a:xfrm>
          <a:prstGeom prst="rect">
            <a:avLst/>
          </a:prstGeom>
          <a:solidFill>
            <a:srgbClr val="9A7266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ホーム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09605" y="899592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以下のトピックが見つかりました。</a:t>
            </a:r>
            <a:endParaRPr lang="ja-JP" altLang="en-US" sz="2800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548680" y="1475656"/>
            <a:ext cx="5832648" cy="3096344"/>
            <a:chOff x="548680" y="3491880"/>
            <a:chExt cx="5832648" cy="2448272"/>
          </a:xfrm>
        </p:grpSpPr>
        <p:sp>
          <p:nvSpPr>
            <p:cNvPr id="55" name="正方形/長方形 54"/>
            <p:cNvSpPr/>
            <p:nvPr/>
          </p:nvSpPr>
          <p:spPr>
            <a:xfrm>
              <a:off x="548680" y="3491880"/>
              <a:ext cx="5832648" cy="2448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836712" y="3833499"/>
              <a:ext cx="5184576" cy="13664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 smtClean="0">
                  <a:solidFill>
                    <a:schemeClr val="tx1"/>
                  </a:solidFill>
                </a:rPr>
                <a:t>写真</a:t>
              </a:r>
              <a:r>
                <a:rPr lang="en-US" altLang="ja-JP" sz="2000" dirty="0" smtClean="0">
                  <a:solidFill>
                    <a:schemeClr val="tx1"/>
                  </a:solidFill>
                </a:rPr>
                <a:t>(</a:t>
              </a:r>
              <a:r>
                <a:rPr lang="ja-JP" altLang="en-US" sz="2000" dirty="0" smtClean="0">
                  <a:solidFill>
                    <a:schemeClr val="tx1"/>
                  </a:solidFill>
                </a:rPr>
                <a:t>記事に載っていた場合</a:t>
              </a:r>
              <a:r>
                <a:rPr lang="en-US" altLang="ja-JP" sz="20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052735" y="3563888"/>
              <a:ext cx="4577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908720" y="5266555"/>
              <a:ext cx="5112568" cy="559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記事内容。</a:t>
              </a:r>
              <a:endParaRPr lang="en-US" altLang="ja-JP" sz="2000" dirty="0" smtClean="0"/>
            </a:p>
            <a:p>
              <a:r>
                <a:rPr kumimoji="1" lang="ja-JP" altLang="en-US" sz="2000" dirty="0" smtClean="0"/>
                <a:t>長ければ、もっと見るボタンで全文読める。</a:t>
              </a:r>
              <a:endParaRPr kumimoji="1" lang="ja-JP" altLang="en-US" sz="2000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548680" y="4788024"/>
            <a:ext cx="5832648" cy="1728192"/>
            <a:chOff x="548680" y="3389866"/>
            <a:chExt cx="5832648" cy="2448272"/>
          </a:xfrm>
        </p:grpSpPr>
        <p:sp>
          <p:nvSpPr>
            <p:cNvPr id="60" name="正方形/長方形 59"/>
            <p:cNvSpPr/>
            <p:nvPr/>
          </p:nvSpPr>
          <p:spPr>
            <a:xfrm>
              <a:off x="548680" y="3389866"/>
              <a:ext cx="5832648" cy="2448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052735" y="3563888"/>
              <a:ext cx="4577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147352" y="4307968"/>
              <a:ext cx="4873936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記事内容。</a:t>
              </a:r>
              <a:endParaRPr lang="en-US" altLang="ja-JP" sz="2000" dirty="0" smtClean="0"/>
            </a:p>
            <a:p>
              <a:r>
                <a:rPr kumimoji="1" lang="ja-JP" altLang="en-US" sz="2000" dirty="0" smtClean="0"/>
                <a:t>長ければ、もっと見るボタンで全文読める。</a:t>
              </a:r>
              <a:endParaRPr kumimoji="1" lang="ja-JP" altLang="en-US" sz="2000" dirty="0"/>
            </a:p>
          </p:txBody>
        </p:sp>
      </p:grpSp>
      <p:sp>
        <p:nvSpPr>
          <p:cNvPr id="64" name="円形吹き出し 63"/>
          <p:cNvSpPr/>
          <p:nvPr/>
        </p:nvSpPr>
        <p:spPr>
          <a:xfrm>
            <a:off x="-3699792" y="4572000"/>
            <a:ext cx="3312368" cy="1872208"/>
          </a:xfrm>
          <a:prstGeom prst="wedgeEllipseCallout">
            <a:avLst>
              <a:gd name="adj1" fmla="val 147824"/>
              <a:gd name="adj2" fmla="val 183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下にスワイプしていく。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読込に時間がかかる場合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下まん中にアクティビティサークル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7" name="円形吹き出し 66"/>
          <p:cNvSpPr/>
          <p:nvPr/>
        </p:nvSpPr>
        <p:spPr>
          <a:xfrm>
            <a:off x="8685584" y="4067944"/>
            <a:ext cx="3312368" cy="1872208"/>
          </a:xfrm>
          <a:prstGeom prst="wedgeEllipseCallout">
            <a:avLst>
              <a:gd name="adj1" fmla="val -98731"/>
              <a:gd name="adj2" fmla="val -24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スクロールバー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6525344" y="413995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307</Words>
  <Application>Microsoft Office PowerPoint</Application>
  <PresentationFormat>画面に合わせる (4:3)</PresentationFormat>
  <Paragraphs>142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i101318n</dc:creator>
  <cp:lastModifiedBy>i101318n</cp:lastModifiedBy>
  <cp:revision>100</cp:revision>
  <dcterms:created xsi:type="dcterms:W3CDTF">2013-03-10T06:57:36Z</dcterms:created>
  <dcterms:modified xsi:type="dcterms:W3CDTF">2013-03-13T15:27:50Z</dcterms:modified>
</cp:coreProperties>
</file>