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4" r:id="rId4"/>
    <p:sldId id="265" r:id="rId5"/>
    <p:sldId id="261" r:id="rId6"/>
    <p:sldId id="266" r:id="rId7"/>
    <p:sldId id="263" r:id="rId8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9A7266"/>
    <a:srgbClr val="76584E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88601" autoAdjust="0"/>
  </p:normalViewPr>
  <p:slideViewPr>
    <p:cSldViewPr>
      <p:cViewPr varScale="1">
        <p:scale>
          <a:sx n="50" d="100"/>
          <a:sy n="50" d="100"/>
        </p:scale>
        <p:origin x="-90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全画面共通</a:t>
            </a:r>
            <a:endParaRPr lang="en-US" altLang="ja-JP" sz="1800" dirty="0" smtClean="0"/>
          </a:p>
          <a:p>
            <a:r>
              <a:rPr lang="ja-JP" altLang="en-US" sz="1800" dirty="0" smtClean="0"/>
              <a:t>背景画像 </a:t>
            </a:r>
            <a:r>
              <a:rPr lang="en-US" altLang="ja-JP" sz="1800" dirty="0" smtClean="0"/>
              <a:t>background.png</a:t>
            </a:r>
          </a:p>
          <a:p>
            <a:r>
              <a:rPr lang="ja-JP" altLang="en-US" sz="1800" dirty="0" smtClean="0"/>
              <a:t>タイトルバー　</a:t>
            </a:r>
            <a:r>
              <a:rPr lang="en-US" altLang="ja-JP" sz="1800" dirty="0" smtClean="0"/>
              <a:t>title_bar.png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</a:t>
            </a:r>
            <a:r>
              <a:rPr lang="ja-JP" altLang="en-US" sz="1800" dirty="0" smtClean="0"/>
              <a:t>画面</a:t>
            </a:r>
            <a:endParaRPr lang="en-US" altLang="ja-JP" sz="1800" dirty="0" smtClean="0"/>
          </a:p>
          <a:p>
            <a:r>
              <a:rPr lang="ja-JP" altLang="en-US" sz="1800" dirty="0" smtClean="0"/>
              <a:t>*歯車ボタン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押されていないとき　</a:t>
            </a:r>
            <a:r>
              <a:rPr lang="en-US" altLang="ja-JP" sz="1800" dirty="0" smtClean="0"/>
              <a:t>set.png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押されているとき</a:t>
            </a:r>
            <a:r>
              <a:rPr lang="en-US" altLang="ja-JP" sz="1800" baseline="0" dirty="0" smtClean="0"/>
              <a:t>     set_tap.png</a:t>
            </a:r>
          </a:p>
          <a:p>
            <a:r>
              <a:rPr lang="ja-JP" altLang="en-US" sz="1800" dirty="0" smtClean="0"/>
              <a:t>*フェイスブックアイコン</a:t>
            </a:r>
            <a:r>
              <a:rPr lang="en-US" altLang="ja-JP" sz="1800" dirty="0" smtClean="0"/>
              <a:t>	facebook_icon.png</a:t>
            </a:r>
          </a:p>
          <a:p>
            <a:r>
              <a:rPr lang="ja-JP" altLang="en-US" sz="1800" dirty="0" smtClean="0"/>
              <a:t>*ツイッターアイコン</a:t>
            </a:r>
            <a:r>
              <a:rPr lang="en-US" altLang="ja-JP" sz="1800" dirty="0" smtClean="0"/>
              <a:t>	twitter_icon.png</a:t>
            </a:r>
          </a:p>
          <a:p>
            <a:r>
              <a:rPr lang="ja-JP" altLang="en-US" sz="1800" dirty="0" smtClean="0"/>
              <a:t>*木目ボタン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btn_background.png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    </a:t>
            </a:r>
            <a:r>
              <a:rPr lang="en-US" altLang="ja-JP" sz="1800" dirty="0" smtClean="0"/>
              <a:t>btn_background_tap.png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カメラ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camera.png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    camera_tap.png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②アカウント</a:t>
            </a:r>
            <a:r>
              <a:rPr lang="ja-JP" altLang="en-US" sz="1800" dirty="0" smtClean="0"/>
              <a:t>選択画面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</a:t>
            </a:r>
          </a:p>
          <a:p>
            <a:r>
              <a:rPr lang="en-US" altLang="ja-JP" sz="1800" dirty="0" smtClean="0"/>
              <a:t>*</a:t>
            </a:r>
          </a:p>
          <a:p>
            <a:r>
              <a:rPr lang="en-US" altLang="ja-JP" sz="1800" dirty="0" smtClean="0"/>
              <a:t>*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③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④設定画面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⑤キーフレーズ管理画面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⑥抽出されたキーフレーズ一覧画面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.jpe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404664" y="687625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　　</a:t>
            </a:r>
            <a:r>
              <a:rPr lang="ja-JP" altLang="en-US" dirty="0" smtClean="0"/>
              <a:t>　　　　　　　カメラ</a:t>
            </a:r>
            <a:r>
              <a:rPr lang="ja-JP" altLang="en-US" dirty="0" smtClean="0"/>
              <a:t>で名刺を読み込む</a:t>
            </a:r>
            <a:endParaRPr lang="en-US" altLang="ja-JP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404664" y="795637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7152" y="6876256"/>
            <a:ext cx="757808" cy="75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Last_name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First_name</a:t>
            </a:r>
            <a:endParaRPr lang="en-US" altLang="ja-JP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図 45" descr="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0848" y="1130738"/>
            <a:ext cx="2664296" cy="905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0848" y="4535116"/>
            <a:ext cx="2664296" cy="905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テキスト ボックス 24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</a:rPr>
              <a:t>話題検索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5760640" y="35496"/>
            <a:ext cx="1052736" cy="827584"/>
            <a:chOff x="5805264" y="971600"/>
            <a:chExt cx="1052736" cy="827584"/>
          </a:xfrm>
        </p:grpSpPr>
        <p:sp>
          <p:nvSpPr>
            <p:cNvPr id="26" name="角丸四角形 25"/>
            <p:cNvSpPr/>
            <p:nvPr/>
          </p:nvSpPr>
          <p:spPr>
            <a:xfrm>
              <a:off x="5805264" y="971600"/>
              <a:ext cx="1052736" cy="827584"/>
            </a:xfrm>
            <a:prstGeom prst="round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pic>
          <p:nvPicPr>
            <p:cNvPr id="44" name="図 43" descr="14.png"/>
            <p:cNvPicPr>
              <a:picLocks noChangeAspect="1"/>
            </p:cNvPicPr>
            <p:nvPr/>
          </p:nvPicPr>
          <p:blipFill>
            <a:blip r:embed="rId8" cstate="print">
              <a:lum bright="100000" contrast="-70000"/>
            </a:blip>
            <a:stretch>
              <a:fillRect/>
            </a:stretch>
          </p:blipFill>
          <p:spPr>
            <a:xfrm>
              <a:off x="5993904" y="1115616"/>
              <a:ext cx="648072" cy="6480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768" y="6605888"/>
            <a:ext cx="4305436" cy="1782536"/>
          </a:xfrm>
          <a:prstGeom prst="rect">
            <a:avLst/>
          </a:prstGeom>
        </p:spPr>
      </p:pic>
      <p:pic>
        <p:nvPicPr>
          <p:cNvPr id="48" name="図 47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768" y="4949704"/>
            <a:ext cx="4305435" cy="1782536"/>
          </a:xfrm>
          <a:prstGeom prst="rect">
            <a:avLst/>
          </a:prstGeom>
        </p:spPr>
      </p:pic>
      <p:pic>
        <p:nvPicPr>
          <p:cNvPr id="41" name="図 4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2776" y="3398659"/>
            <a:ext cx="4320480" cy="1677397"/>
          </a:xfrm>
          <a:prstGeom prst="rect">
            <a:avLst/>
          </a:prstGeom>
        </p:spPr>
      </p:pic>
      <p:pic>
        <p:nvPicPr>
          <p:cNvPr id="37" name="図 3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821" y="1754687"/>
            <a:ext cx="4305435" cy="1782536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276872" y="8244408"/>
            <a:ext cx="2448272" cy="792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923399"/>
            <a:ext cx="566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どのアカウントから話題をさがしますか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長押しで選択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2400" b="1" dirty="0"/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22192"/>
              <a:gd name="adj2" fmla="val 51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95943"/>
              <a:gd name="adj2" fmla="val 18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62430" y="1763688"/>
            <a:ext cx="74882" cy="648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093296" y="1979712"/>
            <a:ext cx="261337" cy="227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7605464" y="5076056"/>
            <a:ext cx="2664296" cy="1872208"/>
          </a:xfrm>
          <a:prstGeom prst="wedgeEllipseCallout">
            <a:avLst>
              <a:gd name="adj1" fmla="val -133574"/>
              <a:gd name="adj2" fmla="val -8877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97531"/>
              <a:gd name="adj2" fmla="val 369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1700808" y="3563888"/>
            <a:ext cx="3282166" cy="1656184"/>
            <a:chOff x="1700808" y="5530176"/>
            <a:chExt cx="3282166" cy="1656184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941168" y="35168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1700808" y="5170136"/>
            <a:ext cx="3282166" cy="1656184"/>
            <a:chOff x="1700808" y="5530176"/>
            <a:chExt cx="3282166" cy="1656184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1700808" y="1996266"/>
            <a:ext cx="1152128" cy="10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1700808" y="6826320"/>
            <a:ext cx="3282166" cy="1656184"/>
            <a:chOff x="1700808" y="5530176"/>
            <a:chExt cx="3282166" cy="1656184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71" name="正方形/長方形 70"/>
          <p:cNvSpPr/>
          <p:nvPr/>
        </p:nvSpPr>
        <p:spPr>
          <a:xfrm>
            <a:off x="4941168" y="5220072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4941168" y="68042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648072" y="1835696"/>
            <a:ext cx="620688" cy="648072"/>
            <a:chOff x="792088" y="1979712"/>
            <a:chExt cx="620688" cy="648072"/>
          </a:xfrm>
        </p:grpSpPr>
        <p:sp>
          <p:nvSpPr>
            <p:cNvPr id="33" name="角丸四角形 32"/>
            <p:cNvSpPr/>
            <p:nvPr/>
          </p:nvSpPr>
          <p:spPr>
            <a:xfrm>
              <a:off x="792088" y="1979712"/>
              <a:ext cx="620688" cy="648072"/>
            </a:xfrm>
            <a:prstGeom prst="round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3" name="図 42" descr="9.png"/>
            <p:cNvPicPr>
              <a:picLocks noChangeAspect="1"/>
            </p:cNvPicPr>
            <p:nvPr/>
          </p:nvPicPr>
          <p:blipFill>
            <a:blip r:embed="rId8" cstate="print">
              <a:lum bright="-40000"/>
            </a:blip>
            <a:stretch>
              <a:fillRect/>
            </a:stretch>
          </p:blipFill>
          <p:spPr>
            <a:xfrm>
              <a:off x="836712" y="2051720"/>
              <a:ext cx="504056" cy="504056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4" name="グループ化 53"/>
          <p:cNvGrpSpPr/>
          <p:nvPr/>
        </p:nvGrpSpPr>
        <p:grpSpPr>
          <a:xfrm>
            <a:off x="648494" y="3491880"/>
            <a:ext cx="620266" cy="635365"/>
            <a:chOff x="720502" y="3491880"/>
            <a:chExt cx="620266" cy="635365"/>
          </a:xfrm>
        </p:grpSpPr>
        <p:sp>
          <p:nvSpPr>
            <p:cNvPr id="32" name="角丸四角形 31"/>
            <p:cNvSpPr/>
            <p:nvPr/>
          </p:nvSpPr>
          <p:spPr>
            <a:xfrm>
              <a:off x="761830" y="3491880"/>
              <a:ext cx="578938" cy="635365"/>
            </a:xfrm>
            <a:prstGeom prst="roundRect">
              <a:avLst/>
            </a:prstGeom>
            <a:blipFill>
              <a:blip r:embed="rId9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pic>
          <p:nvPicPr>
            <p:cNvPr id="46" name="図 45" descr="5.png"/>
            <p:cNvPicPr>
              <a:picLocks noChangeAspect="1"/>
            </p:cNvPicPr>
            <p:nvPr/>
          </p:nvPicPr>
          <p:blipFill>
            <a:blip r:embed="rId10" cstate="print">
              <a:lum bright="-40000"/>
            </a:blip>
            <a:stretch>
              <a:fillRect/>
            </a:stretch>
          </p:blipFill>
          <p:spPr>
            <a:xfrm>
              <a:off x="720502" y="3491880"/>
              <a:ext cx="548258" cy="620266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テキスト ボックス 46"/>
          <p:cNvSpPr txBox="1"/>
          <p:nvPr/>
        </p:nvSpPr>
        <p:spPr>
          <a:xfrm>
            <a:off x="1772816" y="10750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アカウント選択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55" name="図 54" descr="23.png"/>
          <p:cNvPicPr>
            <a:picLocks noChangeAspect="1"/>
          </p:cNvPicPr>
          <p:nvPr/>
        </p:nvPicPr>
        <p:blipFill>
          <a:blip r:embed="rId12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813375" y="936104"/>
            <a:ext cx="45719" cy="820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24744" y="1013991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以下のトピックが見つかりました。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2696" y="1403648"/>
            <a:ext cx="5616624" cy="3971349"/>
            <a:chOff x="720080" y="3613234"/>
            <a:chExt cx="5445224" cy="4321991"/>
          </a:xfrm>
        </p:grpSpPr>
        <p:pic>
          <p:nvPicPr>
            <p:cNvPr id="18" name="図 17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20080" y="3613234"/>
              <a:ext cx="5373216" cy="4321991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36712" y="4249703"/>
              <a:ext cx="5328592" cy="24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64704" y="4958706"/>
            <a:ext cx="5445224" cy="4024570"/>
            <a:chOff x="764704" y="3563889"/>
            <a:chExt cx="5445224" cy="4379911"/>
          </a:xfrm>
        </p:grpSpPr>
        <p:pic>
          <p:nvPicPr>
            <p:cNvPr id="30" name="図 29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64704" y="3563889"/>
              <a:ext cx="5445224" cy="4379911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36712" y="4249703"/>
              <a:ext cx="511256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Topic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一覧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37" name="図 36" descr="23.png"/>
          <p:cNvPicPr>
            <a:picLocks noChangeAspect="1"/>
          </p:cNvPicPr>
          <p:nvPr/>
        </p:nvPicPr>
        <p:blipFill>
          <a:blip r:embed="rId5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5733256" y="-1016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39" name="図 38" descr="18.png"/>
          <p:cNvPicPr>
            <a:picLocks noChangeAspect="1"/>
          </p:cNvPicPr>
          <p:nvPr/>
        </p:nvPicPr>
        <p:blipFill>
          <a:blip r:embed="rId6" cstate="print">
            <a:lum bright="100000" contrast="-70000"/>
          </a:blip>
          <a:stretch>
            <a:fillRect/>
          </a:stretch>
        </p:blipFill>
        <p:spPr>
          <a:xfrm>
            <a:off x="5841776" y="-36512"/>
            <a:ext cx="827584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1700808" y="1475656"/>
            <a:ext cx="3528392" cy="1944216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キーフレーズを管理</a:t>
            </a:r>
            <a:endParaRPr kumimoji="1" lang="ja-JP" altLang="en-US" sz="2800" dirty="0"/>
          </a:p>
        </p:txBody>
      </p:sp>
      <p:sp>
        <p:nvSpPr>
          <p:cNvPr id="21" name="角丸四角形 20"/>
          <p:cNvSpPr/>
          <p:nvPr/>
        </p:nvSpPr>
        <p:spPr>
          <a:xfrm>
            <a:off x="1772816" y="3923928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Facebook</a:t>
            </a:r>
            <a:r>
              <a:rPr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1772816" y="5292080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2882003" y="160348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設定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13" name="図 12" descr="23.png"/>
          <p:cNvPicPr>
            <a:picLocks noChangeAspect="1"/>
          </p:cNvPicPr>
          <p:nvPr/>
        </p:nvPicPr>
        <p:blipFill>
          <a:blip r:embed="rId5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4725144" y="1115616"/>
            <a:ext cx="1275570" cy="5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115616"/>
            <a:ext cx="31889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32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746519" y="2083224"/>
            <a:ext cx="3797010" cy="1661192"/>
            <a:chOff x="1895918" y="1763688"/>
            <a:chExt cx="3858252" cy="1984720"/>
          </a:xfrm>
        </p:grpSpPr>
        <p:pic>
          <p:nvPicPr>
            <p:cNvPr id="25" name="図 24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741367" y="1907704"/>
            <a:ext cx="116633" cy="705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700808" y="3923928"/>
            <a:ext cx="3797010" cy="1661192"/>
            <a:chOff x="1895918" y="1763688"/>
            <a:chExt cx="3858252" cy="1984720"/>
          </a:xfrm>
        </p:grpSpPr>
        <p:pic>
          <p:nvPicPr>
            <p:cNvPr id="49" name="図 48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20222" y="5796136"/>
            <a:ext cx="3797010" cy="1661192"/>
            <a:chOff x="1842476" y="1763688"/>
            <a:chExt cx="3858252" cy="1984720"/>
          </a:xfrm>
        </p:grpSpPr>
        <p:pic>
          <p:nvPicPr>
            <p:cNvPr id="52" name="図 51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476" y="1763688"/>
              <a:ext cx="3858252" cy="1984720"/>
            </a:xfrm>
            <a:prstGeom prst="rect">
              <a:avLst/>
            </a:prstGeom>
          </p:spPr>
        </p:pic>
        <p:sp>
          <p:nvSpPr>
            <p:cNvPr id="53" name="テキスト ボックス 52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60" name="角丸四角形 59"/>
          <p:cNvSpPr/>
          <p:nvPr/>
        </p:nvSpPr>
        <p:spPr>
          <a:xfrm>
            <a:off x="5805264" y="0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1772816" y="7482808"/>
            <a:ext cx="3797010" cy="1661192"/>
            <a:chOff x="1895918" y="1763688"/>
            <a:chExt cx="3858252" cy="1984720"/>
          </a:xfrm>
        </p:grpSpPr>
        <p:pic>
          <p:nvPicPr>
            <p:cNvPr id="55" name="図 54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56" name="テキスト ボックス 55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58" name="角丸四角形 57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59" name="図 58" descr="23.png"/>
          <p:cNvPicPr>
            <a:picLocks noChangeAspect="1"/>
          </p:cNvPicPr>
          <p:nvPr/>
        </p:nvPicPr>
        <p:blipFill>
          <a:blip r:embed="rId6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  <p:pic>
        <p:nvPicPr>
          <p:cNvPr id="21" name="図 20" descr="1.png"/>
          <p:cNvPicPr>
            <a:picLocks noChangeAspect="1"/>
          </p:cNvPicPr>
          <p:nvPr/>
        </p:nvPicPr>
        <p:blipFill>
          <a:blip r:embed="rId7" cstate="print">
            <a:lum bright="100000"/>
          </a:blip>
          <a:stretch>
            <a:fillRect/>
          </a:stretch>
        </p:blipFill>
        <p:spPr>
          <a:xfrm>
            <a:off x="5913784" y="0"/>
            <a:ext cx="755576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348880" y="802838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1158007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以下のフレーズが見つかりました。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 flipH="1">
            <a:off x="6741368" y="1763688"/>
            <a:ext cx="116632" cy="612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>
            <a:off x="1746519" y="2123728"/>
            <a:ext cx="3888433" cy="1763688"/>
            <a:chOff x="1895918" y="1763688"/>
            <a:chExt cx="3858252" cy="1984720"/>
          </a:xfrm>
        </p:grpSpPr>
        <p:pic>
          <p:nvPicPr>
            <p:cNvPr id="27" name="図 26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6636774" y="2843808"/>
            <a:ext cx="442451" cy="4587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1700808" y="3964432"/>
            <a:ext cx="3888433" cy="1763688"/>
            <a:chOff x="1895918" y="1763688"/>
            <a:chExt cx="3858252" cy="1984720"/>
          </a:xfrm>
        </p:grpSpPr>
        <p:pic>
          <p:nvPicPr>
            <p:cNvPr id="31" name="図 30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1720222" y="5836640"/>
            <a:ext cx="3888433" cy="1763688"/>
            <a:chOff x="1842476" y="1763688"/>
            <a:chExt cx="3858252" cy="1984720"/>
          </a:xfrm>
        </p:grpSpPr>
        <p:pic>
          <p:nvPicPr>
            <p:cNvPr id="34" name="図 33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476" y="1763688"/>
              <a:ext cx="3858252" cy="1984720"/>
            </a:xfrm>
            <a:prstGeom prst="rect">
              <a:avLst/>
            </a:prstGeom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733256" y="-1016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25" name="図 24" descr="18.png"/>
          <p:cNvPicPr>
            <a:picLocks noChangeAspect="1"/>
          </p:cNvPicPr>
          <p:nvPr/>
        </p:nvPicPr>
        <p:blipFill>
          <a:blip r:embed="rId6" cstate="print">
            <a:lum bright="100000" contrast="-70000"/>
          </a:blip>
          <a:stretch>
            <a:fillRect/>
          </a:stretch>
        </p:blipFill>
        <p:spPr>
          <a:xfrm>
            <a:off x="5841776" y="-36512"/>
            <a:ext cx="827584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257</Words>
  <Application>Microsoft Office PowerPoint</Application>
  <PresentationFormat>画面に合わせる (4:3)</PresentationFormat>
  <Paragraphs>117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196</cp:revision>
  <dcterms:created xsi:type="dcterms:W3CDTF">2013-03-10T06:57:36Z</dcterms:created>
  <dcterms:modified xsi:type="dcterms:W3CDTF">2013-03-15T03:20:28Z</dcterms:modified>
</cp:coreProperties>
</file>