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266"/>
    <a:srgbClr val="C7A89F"/>
    <a:srgbClr val="FFCC66"/>
    <a:srgbClr val="C1B9B7"/>
    <a:srgbClr val="9F938F"/>
    <a:srgbClr val="76584E"/>
    <a:srgbClr val="A8A4A4"/>
    <a:srgbClr val="93CDDD"/>
    <a:srgbClr val="4C38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2" autoAdjust="0"/>
  </p:normalViewPr>
  <p:slideViewPr>
    <p:cSldViewPr>
      <p:cViewPr>
        <p:scale>
          <a:sx n="50" d="100"/>
          <a:sy n="50" d="100"/>
        </p:scale>
        <p:origin x="-9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672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82D2-A261-4730-B1CD-5DE0860CDF7E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1DDF-D14D-477B-B801-AFB41A39A4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6521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1800" dirty="0" smtClean="0"/>
              <a:t>①話題検索画面</a:t>
            </a:r>
            <a:endParaRPr lang="en-US" altLang="ja-JP" sz="1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71DDF-D14D-477B-B801-AFB41A39A4D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342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2343150" y="8349702"/>
            <a:ext cx="21717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914900" y="8349702"/>
            <a:ext cx="1600200" cy="612265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891480" y="-36512"/>
            <a:ext cx="8424936" cy="9361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rgbClr val="C1B9B7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D75B-0053-42EA-80F5-0CA201F86BEB}" type="datetimeFigureOut">
              <a:rPr kumimoji="1" lang="ja-JP" altLang="en-US" smtClean="0"/>
              <a:pPr/>
              <a:t>2013/3/15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E6CD-AA73-4E4F-AB43-DD86A1CFA2F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 descr="btn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04247"/>
            <a:ext cx="6858000" cy="86409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図 41" descr="5.png"/>
          <p:cNvPicPr>
            <a:picLocks noChangeAspect="1"/>
          </p:cNvPicPr>
          <p:nvPr/>
        </p:nvPicPr>
        <p:blipFill>
          <a:blip r:embed="rId4" cstate="print">
            <a:lum contrast="40000"/>
          </a:blip>
          <a:stretch>
            <a:fillRect/>
          </a:stretch>
        </p:blipFill>
        <p:spPr>
          <a:xfrm>
            <a:off x="2060848" y="971600"/>
            <a:ext cx="2664296" cy="1224136"/>
          </a:xfrm>
          <a:prstGeom prst="rect">
            <a:avLst/>
          </a:prstGeom>
        </p:spPr>
      </p:pic>
      <p:pic>
        <p:nvPicPr>
          <p:cNvPr id="43" name="図 42" descr="1.png"/>
          <p:cNvPicPr>
            <a:picLocks noChangeAspect="1"/>
          </p:cNvPicPr>
          <p:nvPr/>
        </p:nvPicPr>
        <p:blipFill>
          <a:blip r:embed="rId5" cstate="print">
            <a:lum contrast="40000"/>
          </a:blip>
          <a:stretch>
            <a:fillRect/>
          </a:stretch>
        </p:blipFill>
        <p:spPr>
          <a:xfrm>
            <a:off x="2060848" y="4395980"/>
            <a:ext cx="2664296" cy="1184132"/>
          </a:xfrm>
          <a:prstGeom prst="rect">
            <a:avLst/>
          </a:prstGeom>
        </p:spPr>
      </p:pic>
      <p:pic>
        <p:nvPicPr>
          <p:cNvPr id="44" name="図 43" descr="14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5886400" y="0"/>
            <a:ext cx="827584" cy="827584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2060848" y="70109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カメラで名刺を読み込む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7" name="図 46" descr="camer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1128" y="6832054"/>
            <a:ext cx="620266" cy="620266"/>
          </a:xfrm>
          <a:prstGeom prst="rect">
            <a:avLst/>
          </a:prstGeom>
        </p:spPr>
      </p:pic>
      <p:pic>
        <p:nvPicPr>
          <p:cNvPr id="48" name="図 47" descr="btn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384" y="7884368"/>
            <a:ext cx="6858000" cy="792088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2708920" y="795637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</a:rPr>
              <a:t>Topick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する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7266">
                <a:alpha val="56000"/>
              </a:srgbClr>
            </a:gs>
            <a:gs pos="50000">
              <a:schemeClr val="accent6">
                <a:lumMod val="20000"/>
                <a:lumOff val="80000"/>
                <a:alpha val="49000"/>
              </a:schemeClr>
            </a:gs>
            <a:gs pos="100000">
              <a:srgbClr val="9A7266">
                <a:alpha val="33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gradFill>
            <a:gsLst>
              <a:gs pos="0">
                <a:srgbClr val="C7A89F">
                  <a:alpha val="78000"/>
                </a:srgbClr>
              </a:gs>
              <a:gs pos="50000">
                <a:srgbClr val="9A7266"/>
              </a:gs>
              <a:gs pos="84000">
                <a:srgbClr val="C7A89F">
                  <a:alpha val="82000"/>
                </a:srgb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pic>
        <p:nvPicPr>
          <p:cNvPr id="45" name="図 44" descr="btn_black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lum bright="10000"/>
          </a:blip>
          <a:stretch>
            <a:fillRect/>
          </a:stretch>
        </p:blipFill>
        <p:spPr>
          <a:xfrm>
            <a:off x="0" y="6804247"/>
            <a:ext cx="6858000" cy="86409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2" name="図 41" descr="5.png"/>
          <p:cNvPicPr>
            <a:picLocks noChangeAspect="1"/>
          </p:cNvPicPr>
          <p:nvPr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2060848" y="971600"/>
            <a:ext cx="2664296" cy="1224136"/>
          </a:xfrm>
          <a:prstGeom prst="rect">
            <a:avLst/>
          </a:prstGeom>
        </p:spPr>
      </p:pic>
      <p:pic>
        <p:nvPicPr>
          <p:cNvPr id="43" name="図 42" descr="1.png"/>
          <p:cNvPicPr>
            <a:picLocks noChangeAspect="1"/>
          </p:cNvPicPr>
          <p:nvPr/>
        </p:nvPicPr>
        <p:blipFill>
          <a:blip r:embed="rId5" cstate="print">
            <a:lum contrast="20000"/>
          </a:blip>
          <a:stretch>
            <a:fillRect/>
          </a:stretch>
        </p:blipFill>
        <p:spPr>
          <a:xfrm>
            <a:off x="2060848" y="4395980"/>
            <a:ext cx="2664296" cy="1184132"/>
          </a:xfrm>
          <a:prstGeom prst="rect">
            <a:avLst/>
          </a:prstGeom>
        </p:spPr>
      </p:pic>
      <p:pic>
        <p:nvPicPr>
          <p:cNvPr id="44" name="図 43" descr="14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5886400" y="0"/>
            <a:ext cx="827584" cy="827584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2060848" y="70109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カメラで名刺を読み込む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47" name="図 46" descr="camer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1128" y="6832054"/>
            <a:ext cx="620266" cy="620266"/>
          </a:xfrm>
          <a:prstGeom prst="rect">
            <a:avLst/>
          </a:prstGeom>
        </p:spPr>
      </p:pic>
      <p:pic>
        <p:nvPicPr>
          <p:cNvPr id="48" name="図 47" descr="btn_black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lum bright="10000"/>
          </a:blip>
          <a:stretch>
            <a:fillRect/>
          </a:stretch>
        </p:blipFill>
        <p:spPr>
          <a:xfrm>
            <a:off x="-27384" y="7884368"/>
            <a:ext cx="6858000" cy="792088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2708920" y="795637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</a:rPr>
              <a:t>Topick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する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404664" y="6876256"/>
            <a:ext cx="6048672" cy="79208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　　</a:t>
            </a:r>
            <a:r>
              <a:rPr lang="ja-JP" altLang="en-US" dirty="0" smtClean="0"/>
              <a:t>　　　　　　　カメラ</a:t>
            </a:r>
            <a:r>
              <a:rPr lang="ja-JP" altLang="en-US" dirty="0" smtClean="0"/>
              <a:t>で名刺を読み込む</a:t>
            </a:r>
            <a:endParaRPr lang="en-US" altLang="ja-JP" dirty="0" smtClean="0"/>
          </a:p>
        </p:txBody>
      </p:sp>
      <p:sp>
        <p:nvSpPr>
          <p:cNvPr id="36" name="角丸四角形 35"/>
          <p:cNvSpPr/>
          <p:nvPr/>
        </p:nvSpPr>
        <p:spPr>
          <a:xfrm>
            <a:off x="404664" y="7956376"/>
            <a:ext cx="6048672" cy="79208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Topick</a:t>
            </a:r>
            <a:r>
              <a:rPr lang="ja-JP" altLang="en-US" sz="2400" dirty="0" smtClean="0"/>
              <a:t>する</a:t>
            </a:r>
            <a:endParaRPr kumimoji="1" lang="ja-JP" altLang="en-US" sz="2400" dirty="0"/>
          </a:p>
        </p:txBody>
      </p:sp>
      <p:pic>
        <p:nvPicPr>
          <p:cNvPr id="38" name="図 37" descr="camera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7416" y="6910536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正方形/長方形 31"/>
          <p:cNvSpPr/>
          <p:nvPr/>
        </p:nvSpPr>
        <p:spPr>
          <a:xfrm>
            <a:off x="-891480" y="-36512"/>
            <a:ext cx="8424936" cy="936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pic>
        <p:nvPicPr>
          <p:cNvPr id="44" name="図 43" descr="14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5886400" y="0"/>
            <a:ext cx="827584" cy="827584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-27384" y="2454151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04864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12776" y="314666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6712" y="5787425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2936" y="5724128"/>
            <a:ext cx="34563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437112" y="3074653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04864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37112" y="2339752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204864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437112" y="377382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36712" y="241176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412776" y="3813011"/>
            <a:ext cx="16561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漢字</a:t>
            </a:r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ja-JP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図 45" descr="5.png"/>
          <p:cNvPicPr>
            <a:picLocks noChangeAspect="1"/>
          </p:cNvPicPr>
          <p:nvPr/>
        </p:nvPicPr>
        <p:blipFill>
          <a:blip r:embed="rId7" cstate="print">
            <a:lum contrast="10000"/>
          </a:blip>
          <a:stretch>
            <a:fillRect/>
          </a:stretch>
        </p:blipFill>
        <p:spPr>
          <a:xfrm>
            <a:off x="2060848" y="971600"/>
            <a:ext cx="2664296" cy="1224136"/>
          </a:xfrm>
          <a:prstGeom prst="rect">
            <a:avLst/>
          </a:prstGeom>
        </p:spPr>
      </p:pic>
      <p:pic>
        <p:nvPicPr>
          <p:cNvPr id="47" name="図 46" descr="1.png"/>
          <p:cNvPicPr>
            <a:picLocks noChangeAspect="1"/>
          </p:cNvPicPr>
          <p:nvPr/>
        </p:nvPicPr>
        <p:blipFill>
          <a:blip r:embed="rId8" cstate="print">
            <a:lum contrast="20000"/>
          </a:blip>
          <a:stretch>
            <a:fillRect/>
          </a:stretch>
        </p:blipFill>
        <p:spPr>
          <a:xfrm>
            <a:off x="2060848" y="4395980"/>
            <a:ext cx="2664296" cy="1184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101318n\Desktop\Topick\UI\icon\sozai\sns22\sns22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4864" y="4355976"/>
            <a:ext cx="2601579" cy="1152128"/>
          </a:xfrm>
          <a:prstGeom prst="rect">
            <a:avLst/>
          </a:prstGeom>
          <a:noFill/>
        </p:spPr>
      </p:pic>
      <p:pic>
        <p:nvPicPr>
          <p:cNvPr id="1027" name="Picture 3" descr="C:\Users\i101318n\Desktop\Topick\UI\icon\sozai\sns22\sns22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856" y="1043608"/>
            <a:ext cx="2621407" cy="1016893"/>
          </a:xfrm>
          <a:prstGeom prst="rect">
            <a:avLst/>
          </a:prstGeom>
          <a:noFill/>
        </p:spPr>
      </p:pic>
      <p:sp>
        <p:nvSpPr>
          <p:cNvPr id="4" name="テキスト ボックス 3"/>
          <p:cNvSpPr txBox="1"/>
          <p:nvPr/>
        </p:nvSpPr>
        <p:spPr>
          <a:xfrm>
            <a:off x="-27384" y="2310135"/>
            <a:ext cx="39604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名前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04864" y="2930637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みょう</a:t>
            </a:r>
            <a:r>
              <a:rPr lang="ja-JP" altLang="en-US" sz="2800" dirty="0" err="1" smtClean="0">
                <a:solidFill>
                  <a:schemeClr val="bg1">
                    <a:lumMod val="65000"/>
                  </a:schemeClr>
                </a:solidFill>
              </a:rPr>
              <a:t>じ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2776" y="3002645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かな</a:t>
            </a:r>
            <a:endParaRPr lang="en-US" altLang="ja-JP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7112" y="2930637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なまえ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4864" y="219573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Myouji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7112" y="2195736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ja-JP" sz="2800" dirty="0" err="1" smtClean="0">
                <a:solidFill>
                  <a:schemeClr val="bg1">
                    <a:lumMod val="65000"/>
                  </a:schemeClr>
                </a:solidFill>
              </a:rPr>
              <a:t>Namae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04864" y="3629810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苗字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112" y="3629810"/>
            <a:ext cx="1872208" cy="51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kumimoji="1" lang="ja-JP" altLang="en-US" sz="2800" dirty="0" smtClean="0">
                <a:solidFill>
                  <a:schemeClr val="bg1">
                    <a:lumMod val="65000"/>
                  </a:schemeClr>
                </a:solidFill>
              </a:rPr>
              <a:t>名前</a:t>
            </a:r>
            <a:endParaRPr kumimoji="1" lang="ja-JP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36712" y="2267744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ローマ字</a:t>
            </a:r>
            <a:endParaRPr lang="en-US" altLang="ja-JP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4664" y="5715417"/>
            <a:ext cx="23042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chemeClr val="bg1">
                    <a:lumMod val="85000"/>
                  </a:schemeClr>
                </a:solidFill>
              </a:rPr>
              <a:t>Twitter ID 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04864" y="5652120"/>
            <a:ext cx="4104456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>
                    <a:lumMod val="65000"/>
                  </a:schemeClr>
                </a:solidFill>
              </a:rPr>
              <a:t>＠</a:t>
            </a:r>
            <a:endParaRPr kumimoji="1" lang="ja-JP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図 14" descr="14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886400" y="0"/>
            <a:ext cx="827584" cy="827584"/>
          </a:xfrm>
          <a:prstGeom prst="rect">
            <a:avLst/>
          </a:prstGeom>
        </p:spPr>
      </p:pic>
      <p:pic>
        <p:nvPicPr>
          <p:cNvPr id="17" name="図 16" descr="btn_bl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804247"/>
            <a:ext cx="6858000" cy="864097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060848" y="70109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カメラで名刺を読み込む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9" name="図 18" descr="camer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1128" y="6832054"/>
            <a:ext cx="620266" cy="620266"/>
          </a:xfrm>
          <a:prstGeom prst="rect">
            <a:avLst/>
          </a:prstGeom>
        </p:spPr>
      </p:pic>
      <p:pic>
        <p:nvPicPr>
          <p:cNvPr id="20" name="図 19" descr="btn_bl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7384" y="7884368"/>
            <a:ext cx="6858000" cy="792088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2708920" y="795637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</a:rPr>
              <a:t>Topick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する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97</Words>
  <Application>Microsoft Office PowerPoint</Application>
  <PresentationFormat>画面に合わせる (4:3)</PresentationFormat>
  <Paragraphs>61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スライド 1</vt:lpstr>
      <vt:lpstr>スライド 2</vt:lpstr>
      <vt:lpstr>スライド 3</vt:lpstr>
      <vt:lpstr>スライド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i101318n</dc:creator>
  <cp:lastModifiedBy>i101318n</cp:lastModifiedBy>
  <cp:revision>184</cp:revision>
  <dcterms:created xsi:type="dcterms:W3CDTF">2013-03-10T06:57:36Z</dcterms:created>
  <dcterms:modified xsi:type="dcterms:W3CDTF">2013-03-15T00:00:53Z</dcterms:modified>
</cp:coreProperties>
</file>