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8" r:id="rId3"/>
    <p:sldId id="264" r:id="rId4"/>
    <p:sldId id="259" r:id="rId5"/>
    <p:sldId id="262" r:id="rId6"/>
    <p:sldId id="266" r:id="rId7"/>
    <p:sldId id="263" r:id="rId8"/>
    <p:sldId id="267" r:id="rId9"/>
    <p:sldId id="261" r:id="rId10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84E"/>
    <a:srgbClr val="9A7266"/>
    <a:srgbClr val="4C38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02" autoAdjust="0"/>
  </p:normalViewPr>
  <p:slideViewPr>
    <p:cSldViewPr>
      <p:cViewPr>
        <p:scale>
          <a:sx n="50" d="100"/>
          <a:sy n="50" d="100"/>
        </p:scale>
        <p:origin x="-158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672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782D2-A261-4730-B1CD-5DE0860CDF7E}" type="datetimeFigureOut">
              <a:rPr kumimoji="1" lang="ja-JP" altLang="en-US" smtClean="0"/>
              <a:pPr/>
              <a:t>2013/3/12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1DDF-D14D-477B-B801-AFB41A39A4D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96521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話題画面</a:t>
            </a:r>
            <a:endParaRPr lang="en-US" altLang="ja-JP" sz="1800" dirty="0" smtClean="0"/>
          </a:p>
          <a:p>
            <a:endParaRPr kumimoji="1" lang="en-US" altLang="ja-JP" sz="1800" dirty="0" smtClean="0"/>
          </a:p>
          <a:p>
            <a:r>
              <a:rPr kumimoji="1" lang="ja-JP" altLang="en-US" sz="1800" dirty="0" smtClean="0"/>
              <a:t>タブの色・茶色</a:t>
            </a:r>
            <a:r>
              <a:rPr kumimoji="1" lang="ja-JP" altLang="en-US" sz="1800" dirty="0" smtClean="0"/>
              <a:t>。アイコンはモック通りでいいです。</a:t>
            </a:r>
            <a:endParaRPr kumimoji="1" lang="en-US" altLang="ja-JP" sz="1800" dirty="0" smtClean="0"/>
          </a:p>
          <a:p>
            <a:r>
              <a:rPr lang="ja-JP" altLang="en-US" sz="1800" dirty="0" smtClean="0"/>
              <a:t>テキスト文言は一応書きましたが、適宜こうした方がいいと思ったら変えてください。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カメラ起動→写真を撮る→文字認識中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アクティビティサークル</a:t>
            </a:r>
            <a:r>
              <a:rPr lang="en-US" altLang="ja-JP" sz="1800" dirty="0" smtClean="0"/>
              <a:t>)</a:t>
            </a:r>
          </a:p>
          <a:p>
            <a:r>
              <a:rPr lang="ja-JP" altLang="en-US" sz="1800" dirty="0" smtClean="0"/>
              <a:t>アクティビティサークル</a:t>
            </a:r>
            <a:r>
              <a:rPr lang="en-US" altLang="ja-JP" sz="1800" dirty="0" smtClean="0"/>
              <a:t>(http://firespeed.org/diary.php?diary=kenz-1496)</a:t>
            </a:r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→文字が入力された状態→話題を探すボタンでページ４へ。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文字が入力されてない場合は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アニメーション①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ダイアログで注意。</a:t>
            </a:r>
            <a:r>
              <a:rPr lang="en-US" altLang="ja-JP" sz="1800" dirty="0" smtClean="0"/>
              <a:t>OK</a:t>
            </a:r>
            <a:r>
              <a:rPr lang="ja-JP" altLang="en-US" sz="1800" dirty="0" smtClean="0"/>
              <a:t>でダイアログは消える。</a:t>
            </a:r>
            <a:endParaRPr lang="en-US" altLang="ja-JP" sz="1800" dirty="0" smtClean="0"/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キーフレーズ登録画面</a:t>
            </a:r>
            <a:endParaRPr lang="en-US" altLang="ja-JP" sz="1800" dirty="0" smtClean="0"/>
          </a:p>
          <a:p>
            <a:r>
              <a:rPr lang="ja-JP" altLang="en-US" sz="1800" dirty="0" smtClean="0"/>
              <a:t>アニメーション①</a:t>
            </a:r>
            <a:r>
              <a:rPr lang="en-US" altLang="ja-JP" sz="1800" dirty="0" smtClean="0"/>
              <a:t>×</a:t>
            </a:r>
            <a:r>
              <a:rPr lang="ja-JP" altLang="en-US" sz="1800" dirty="0" smtClean="0"/>
              <a:t>を押すと暗くなる。＋で戻る。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キーフレーズを追加した時は、一番最後に追加される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キーフレーズを検索。ダイアログが出て、ヒットした場合は削除するか聞く</a:t>
            </a:r>
            <a:r>
              <a:rPr lang="en-US" altLang="ja-JP" sz="1800" dirty="0" smtClean="0"/>
              <a:t>?</a:t>
            </a:r>
            <a:r>
              <a:rPr lang="ja-JP" altLang="en-US" sz="1800" dirty="0" smtClean="0"/>
              <a:t>　はい</a:t>
            </a:r>
            <a:r>
              <a:rPr lang="en-US" altLang="ja-JP" sz="1800" dirty="0" smtClean="0"/>
              <a:t>/</a:t>
            </a:r>
            <a:r>
              <a:rPr lang="ja-JP" altLang="en-US" sz="1800" dirty="0" smtClean="0"/>
              <a:t>キャンセル</a:t>
            </a:r>
            <a:endParaRPr lang="en-US" altLang="ja-JP" sz="1800" dirty="0" smtClean="0"/>
          </a:p>
          <a:p>
            <a:r>
              <a:rPr lang="ja-JP" altLang="en-US" sz="1800" dirty="0" smtClean="0"/>
              <a:t>ヒットしなかったら、登録しますか</a:t>
            </a:r>
            <a:r>
              <a:rPr lang="en-US" altLang="ja-JP" sz="1800" dirty="0" smtClean="0"/>
              <a:t>?</a:t>
            </a:r>
            <a:r>
              <a:rPr lang="ja-JP" altLang="en-US" sz="1800" dirty="0" smtClean="0"/>
              <a:t>　はい</a:t>
            </a:r>
            <a:r>
              <a:rPr lang="en-US" altLang="ja-JP" sz="1800" dirty="0" smtClean="0"/>
              <a:t>/</a:t>
            </a:r>
            <a:r>
              <a:rPr lang="ja-JP" altLang="en-US" sz="1800" dirty="0" smtClean="0"/>
              <a:t>いいえ</a:t>
            </a:r>
            <a:r>
              <a:rPr lang="en-US" altLang="ja-JP" sz="1800" dirty="0" smtClean="0"/>
              <a:t>		</a:t>
            </a:r>
            <a:r>
              <a:rPr lang="ja-JP" altLang="en-US" sz="1800" dirty="0" smtClean="0"/>
              <a:t>ダイアログが消える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もしキーフレーズがたくさんになったら</a:t>
            </a:r>
            <a:endParaRPr lang="en-US" altLang="ja-JP" sz="1800" dirty="0" smtClean="0"/>
          </a:p>
          <a:p>
            <a:r>
              <a:rPr lang="ja-JP" altLang="en-US" sz="1800" dirty="0" smtClean="0"/>
              <a:t>一覧が横にスライド、または下にページ数が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SNS</a:t>
            </a:r>
            <a:r>
              <a:rPr lang="ja-JP" altLang="en-US" sz="1800" dirty="0" smtClean="0"/>
              <a:t>から抽出ボタンを押すと、ダイアログが出る</a:t>
            </a:r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1800" dirty="0" smtClean="0"/>
              <a:t>SNS</a:t>
            </a:r>
            <a:r>
              <a:rPr lang="ja-JP" altLang="en-US" sz="1800" dirty="0" smtClean="0"/>
              <a:t>から抽出ボタンを押すと、ダイアログが出る</a:t>
            </a:r>
            <a:endParaRPr lang="en-US" altLang="ja-JP" sz="1800" dirty="0" smtClean="0"/>
          </a:p>
          <a:p>
            <a:r>
              <a:rPr lang="en-US" altLang="ja-JP" sz="1800" dirty="0" smtClean="0"/>
              <a:t>SNS</a:t>
            </a:r>
            <a:r>
              <a:rPr lang="ja-JP" altLang="en-US" sz="1800" dirty="0" smtClean="0"/>
              <a:t>名はチェックボックスになっている</a:t>
            </a:r>
            <a:endParaRPr lang="en-US" altLang="ja-JP" sz="1800" dirty="0" smtClean="0"/>
          </a:p>
          <a:p>
            <a:r>
              <a:rPr lang="ja-JP" altLang="en-US" sz="1800" dirty="0" smtClean="0"/>
              <a:t>アカウント登録していない</a:t>
            </a:r>
            <a:r>
              <a:rPr lang="en-US" altLang="ja-JP" sz="1800" dirty="0" smtClean="0"/>
              <a:t>SNS</a:t>
            </a:r>
            <a:r>
              <a:rPr lang="ja-JP" altLang="en-US" sz="1800" dirty="0" smtClean="0"/>
              <a:t>は選択不可。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Cancel</a:t>
            </a:r>
            <a:r>
              <a:rPr lang="ja-JP" altLang="en-US" sz="1800" dirty="0" smtClean="0"/>
              <a:t>を押すとダイアログが消えて、元の画面へ</a:t>
            </a:r>
            <a:endParaRPr lang="en-US" altLang="ja-JP" sz="1800" dirty="0" smtClean="0"/>
          </a:p>
          <a:p>
            <a:r>
              <a:rPr lang="en-US" altLang="ja-JP" sz="1800" dirty="0" smtClean="0"/>
              <a:t>OK</a:t>
            </a:r>
            <a:r>
              <a:rPr lang="ja-JP" altLang="en-US" sz="1800" dirty="0" smtClean="0"/>
              <a:t>を押すとキーフレーズを取得、</a:t>
            </a:r>
            <a:endParaRPr lang="en-US" altLang="ja-JP" sz="1800" dirty="0" smtClean="0"/>
          </a:p>
          <a:p>
            <a:r>
              <a:rPr lang="ja-JP" altLang="en-US" sz="1800" dirty="0" smtClean="0"/>
              <a:t>キーフレーズがなかった場合ダイアログを出して終了</a:t>
            </a:r>
            <a:endParaRPr lang="en-US" altLang="ja-JP" sz="1800" dirty="0" smtClean="0"/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キーフレーズを追加したり削除したり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追加ボタンを押すと、登録画面に戻る。</a:t>
            </a:r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z="1800" dirty="0" smtClean="0"/>
              <a:t>設定画面</a:t>
            </a:r>
            <a:endParaRPr lang="en-US" altLang="ja-JP" sz="1800" dirty="0" smtClean="0"/>
          </a:p>
          <a:p>
            <a:endParaRPr kumimoji="1" lang="en-US" altLang="ja-JP" sz="1800" dirty="0" smtClean="0"/>
          </a:p>
          <a:p>
            <a:endParaRPr lang="en-US" altLang="ja-JP" sz="1800" dirty="0" smtClean="0"/>
          </a:p>
          <a:p>
            <a:r>
              <a:rPr kumimoji="1" lang="en-US" altLang="ja-JP" sz="1800" dirty="0" smtClean="0"/>
              <a:t>SNS</a:t>
            </a:r>
            <a:r>
              <a:rPr kumimoji="1" lang="ja-JP" altLang="en-US" sz="1800" dirty="0" smtClean="0"/>
              <a:t>アカウントの登録→</a:t>
            </a:r>
            <a:endParaRPr kumimoji="1" lang="en-US" altLang="ja-JP" sz="1800" dirty="0" smtClean="0"/>
          </a:p>
          <a:p>
            <a:r>
              <a:rPr lang="en-US" altLang="ja-JP" sz="1800" dirty="0" smtClean="0"/>
              <a:t>SNS</a:t>
            </a:r>
            <a:r>
              <a:rPr lang="ja-JP" altLang="en-US" sz="1800" dirty="0" smtClean="0"/>
              <a:t>のロゴが</a:t>
            </a:r>
            <a:r>
              <a:rPr kumimoji="1" lang="ja-JP" altLang="en-US" sz="1800" dirty="0" smtClean="0"/>
              <a:t>表示されていて、登録してあるやつは明るく、登録していないやつは暗く</a:t>
            </a:r>
            <a:r>
              <a:rPr kumimoji="1" lang="en-US" altLang="ja-JP" sz="1800" dirty="0" smtClean="0"/>
              <a:t>(</a:t>
            </a:r>
            <a:r>
              <a:rPr kumimoji="1" lang="ja-JP" altLang="en-US" sz="1800" dirty="0" smtClean="0"/>
              <a:t>＋マークがついている</a:t>
            </a:r>
            <a:r>
              <a:rPr kumimoji="1" lang="en-US" altLang="ja-JP" sz="1800" dirty="0" smtClean="0"/>
              <a:t>)</a:t>
            </a:r>
          </a:p>
          <a:p>
            <a:endParaRPr kumimoji="1" lang="en-US" altLang="ja-JP" sz="1800" dirty="0" smtClean="0"/>
          </a:p>
          <a:p>
            <a:r>
              <a:rPr kumimoji="1" lang="ja-JP" altLang="en-US" sz="1800" dirty="0" smtClean="0"/>
              <a:t>＋マークを押すと、ダイアログにて、ログインして認証</a:t>
            </a:r>
            <a:endParaRPr kumimoji="1" lang="en-US" altLang="ja-JP" sz="1800" dirty="0" smtClean="0"/>
          </a:p>
          <a:p>
            <a:r>
              <a:rPr kumimoji="1" lang="ja-JP" altLang="en-US" sz="1800" dirty="0" smtClean="0"/>
              <a:t>失敗するとダイアログへ戻る</a:t>
            </a:r>
            <a:endParaRPr kumimoji="1" lang="en-US" altLang="ja-JP" sz="1800" dirty="0" smtClean="0"/>
          </a:p>
          <a:p>
            <a:endParaRPr kumimoji="1" lang="en-US" altLang="ja-JP" sz="1800" dirty="0" smtClean="0"/>
          </a:p>
          <a:p>
            <a:r>
              <a:rPr kumimoji="1" lang="ja-JP" altLang="en-US" sz="1800" dirty="0" smtClean="0"/>
              <a:t>成功するとダイアログを出して</a:t>
            </a:r>
            <a:endParaRPr kumimoji="1" lang="ja-JP" altLang="en-US" sz="18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342900" y="8349702"/>
            <a:ext cx="16002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2343150" y="8349702"/>
            <a:ext cx="21717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914900" y="8349702"/>
            <a:ext cx="16002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0D75B-0053-42EA-80F5-0CA201F86BEB}" type="datetimeFigureOut">
              <a:rPr kumimoji="1" lang="ja-JP" altLang="en-US" smtClean="0"/>
              <a:pPr/>
              <a:t>2013/3/12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48072" y="2650431"/>
            <a:ext cx="5877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話題を探す</a:t>
            </a:r>
            <a:r>
              <a:rPr kumimoji="1" lang="ja-JP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画面</a:t>
            </a:r>
            <a:endParaRPr kumimoji="1" lang="ja-JP" alt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-188640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キーフレーズ登録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16632" y="190770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name</a:t>
            </a:r>
            <a:endParaRPr kumimoji="1" lang="ja-JP" altLang="en-US" sz="3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628800" y="1763688"/>
            <a:ext cx="460851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bg1">
                    <a:lumMod val="65000"/>
                  </a:schemeClr>
                </a:solidFill>
              </a:rPr>
              <a:t>名前入力</a:t>
            </a:r>
            <a:endParaRPr kumimoji="1" lang="ja-JP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6632" y="2915816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E-mail</a:t>
            </a:r>
            <a:endParaRPr kumimoji="1" lang="ja-JP" altLang="en-US" sz="2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28800" y="2843808"/>
            <a:ext cx="4608512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メールアドレス入力</a:t>
            </a:r>
            <a:endParaRPr kumimoji="1" lang="ja-JP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16632" y="3987225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Twitter </a:t>
            </a:r>
            <a:endParaRPr kumimoji="1" lang="ja-JP" altLang="en-US" sz="3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628800" y="3885019"/>
            <a:ext cx="460851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bg1">
                    <a:lumMod val="65000"/>
                  </a:schemeClr>
                </a:solidFill>
              </a:rPr>
              <a:t>＠</a:t>
            </a:r>
            <a:endParaRPr kumimoji="1" lang="ja-JP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88640" y="5004048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Other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628800" y="4932040"/>
            <a:ext cx="460851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en-US" altLang="ja-JP" sz="4800" dirty="0" smtClean="0">
                <a:solidFill>
                  <a:schemeClr val="bg1">
                    <a:lumMod val="65000"/>
                  </a:schemeClr>
                </a:solidFill>
              </a:rPr>
              <a:t>URL</a:t>
            </a:r>
            <a:endParaRPr kumimoji="1" lang="ja-JP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916832" y="6084168"/>
            <a:ext cx="3600400" cy="936104"/>
          </a:xfrm>
          <a:prstGeom prst="rect">
            <a:avLst/>
          </a:prstGeom>
          <a:solidFill>
            <a:srgbClr val="7658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カメラで名刺を読み込む</a:t>
            </a:r>
            <a:endParaRPr lang="en-US" altLang="ja-JP" dirty="0" smtClean="0"/>
          </a:p>
        </p:txBody>
      </p:sp>
      <p:sp>
        <p:nvSpPr>
          <p:cNvPr id="36" name="正方形/長方形 35"/>
          <p:cNvSpPr/>
          <p:nvPr/>
        </p:nvSpPr>
        <p:spPr>
          <a:xfrm>
            <a:off x="2420888" y="7596336"/>
            <a:ext cx="2592288" cy="936104"/>
          </a:xfrm>
          <a:prstGeom prst="rect">
            <a:avLst/>
          </a:prstGeom>
          <a:solidFill>
            <a:srgbClr val="7658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話題を探す</a:t>
            </a:r>
            <a:endParaRPr kumimoji="1" lang="ja-JP" altLang="en-US" sz="2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232248" y="-36512"/>
            <a:ext cx="2420888" cy="1080120"/>
          </a:xfrm>
          <a:prstGeom prst="rect">
            <a:avLst/>
          </a:prstGeom>
          <a:solidFill>
            <a:srgbClr val="4C3832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話題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608512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28800" y="2267744"/>
            <a:ext cx="3816424" cy="20162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</a:rPr>
              <a:t>項目を１つでも</a:t>
            </a:r>
            <a:endParaRPr kumimoji="1" lang="en-US" altLang="ja-JP" sz="2800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</a:rPr>
              <a:t>入力してください</a:t>
            </a:r>
            <a:endParaRPr kumimoji="1" lang="en-US" altLang="ja-JP" sz="2800" dirty="0" smtClean="0">
              <a:solidFill>
                <a:schemeClr val="bg1"/>
              </a:solidFill>
            </a:endParaRPr>
          </a:p>
          <a:p>
            <a:pPr algn="ctr"/>
            <a:endParaRPr lang="en-US" altLang="ja-JP" sz="28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</a:rPr>
              <a:t>OK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48072" y="2650431"/>
            <a:ext cx="5877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キーフレーズ登録画面</a:t>
            </a:r>
            <a:endParaRPr kumimoji="1" lang="ja-JP" alt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1628800" y="1259632"/>
            <a:ext cx="3600400" cy="936104"/>
          </a:xfrm>
          <a:prstGeom prst="rect">
            <a:avLst/>
          </a:prstGeom>
          <a:solidFill>
            <a:srgbClr val="7658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SNS</a:t>
            </a:r>
            <a:r>
              <a:rPr lang="ja-JP" altLang="en-US" dirty="0" smtClean="0"/>
              <a:t>からキーフレーズを抽出</a:t>
            </a:r>
            <a:endParaRPr lang="en-US" altLang="ja-JP" dirty="0" smtClean="0"/>
          </a:p>
        </p:txBody>
      </p:sp>
      <p:sp>
        <p:nvSpPr>
          <p:cNvPr id="36" name="正方形/長方形 35"/>
          <p:cNvSpPr/>
          <p:nvPr/>
        </p:nvSpPr>
        <p:spPr>
          <a:xfrm>
            <a:off x="2132856" y="8244408"/>
            <a:ext cx="2448272" cy="576064"/>
          </a:xfrm>
          <a:prstGeom prst="rect">
            <a:avLst/>
          </a:prstGeom>
          <a:solidFill>
            <a:srgbClr val="7658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変更を保存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6672" y="2483768"/>
            <a:ext cx="576064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>
                    <a:lumMod val="75000"/>
                  </a:schemeClr>
                </a:solidFill>
              </a:rPr>
              <a:t>キーフレーズを検索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　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6672" y="3275856"/>
            <a:ext cx="4176464" cy="686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>
                <a:solidFill>
                  <a:schemeClr val="bg1">
                    <a:lumMod val="65000"/>
                  </a:schemeClr>
                </a:solidFill>
              </a:rPr>
              <a:t>追加するキーフレーズ</a:t>
            </a:r>
            <a:endParaRPr kumimoji="1" lang="ja-JP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869160" y="3275856"/>
            <a:ext cx="1296144" cy="648072"/>
          </a:xfrm>
          <a:prstGeom prst="rect">
            <a:avLst/>
          </a:prstGeom>
          <a:solidFill>
            <a:srgbClr val="7658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追加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-188640" y="-36512"/>
            <a:ext cx="2420888" cy="1080120"/>
          </a:xfrm>
          <a:prstGeom prst="rect">
            <a:avLst/>
          </a:prstGeom>
          <a:solidFill>
            <a:srgbClr val="4C3832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キーフレーズ登録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204864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話題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608512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92696" y="4716016"/>
            <a:ext cx="1656184" cy="408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～～～　　　</a:t>
            </a:r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64904" y="4716016"/>
            <a:ext cx="1656184" cy="40862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～～～　　　</a:t>
            </a:r>
            <a:r>
              <a:rPr lang="ja-JP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✚</a:t>
            </a:r>
            <a:endParaRPr kumimoji="1" lang="ja-JP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64904" y="4716016"/>
            <a:ext cx="1656184" cy="408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～～～　　　</a:t>
            </a:r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65104" y="4716016"/>
            <a:ext cx="2016224" cy="408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～～～　　　　　</a:t>
            </a:r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92696" y="5436096"/>
            <a:ext cx="1440160" cy="40862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～～～　</a:t>
            </a:r>
            <a:r>
              <a:rPr lang="ja-JP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✚</a:t>
            </a:r>
            <a:endParaRPr kumimoji="1" lang="ja-JP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2708920" y="7690048"/>
            <a:ext cx="122312" cy="122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429000" y="75870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43" name="円/楕円 42"/>
          <p:cNvSpPr/>
          <p:nvPr/>
        </p:nvSpPr>
        <p:spPr>
          <a:xfrm>
            <a:off x="3090664" y="7690048"/>
            <a:ext cx="122312" cy="1223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吹き出し 43"/>
          <p:cNvSpPr/>
          <p:nvPr/>
        </p:nvSpPr>
        <p:spPr>
          <a:xfrm>
            <a:off x="4293096" y="6804248"/>
            <a:ext cx="1944216" cy="648072"/>
          </a:xfrm>
          <a:prstGeom prst="wedgeRoundRectCallout">
            <a:avLst>
              <a:gd name="adj1" fmla="val -65528"/>
              <a:gd name="adj2" fmla="val 848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ページの場合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1628800" y="1259632"/>
            <a:ext cx="3600400" cy="936104"/>
          </a:xfrm>
          <a:prstGeom prst="rect">
            <a:avLst/>
          </a:prstGeom>
          <a:solidFill>
            <a:srgbClr val="7658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SNS</a:t>
            </a:r>
            <a:r>
              <a:rPr lang="ja-JP" altLang="en-US" dirty="0" smtClean="0"/>
              <a:t>からキーフレーズを抽出</a:t>
            </a:r>
            <a:endParaRPr lang="en-US" altLang="ja-JP" dirty="0" smtClean="0"/>
          </a:p>
        </p:txBody>
      </p:sp>
      <p:sp>
        <p:nvSpPr>
          <p:cNvPr id="36" name="正方形/長方形 35"/>
          <p:cNvSpPr/>
          <p:nvPr/>
        </p:nvSpPr>
        <p:spPr>
          <a:xfrm>
            <a:off x="2132856" y="8244408"/>
            <a:ext cx="2448272" cy="576064"/>
          </a:xfrm>
          <a:prstGeom prst="rect">
            <a:avLst/>
          </a:prstGeom>
          <a:solidFill>
            <a:srgbClr val="7658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変更を保存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6672" y="2483768"/>
            <a:ext cx="576064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>
                    <a:lumMod val="75000"/>
                  </a:schemeClr>
                </a:solidFill>
              </a:rPr>
              <a:t>キーフレーズを検索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　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6672" y="3275856"/>
            <a:ext cx="4176464" cy="686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>
                <a:solidFill>
                  <a:schemeClr val="bg1">
                    <a:lumMod val="65000"/>
                  </a:schemeClr>
                </a:solidFill>
              </a:rPr>
              <a:t>追加するキーフレーズ</a:t>
            </a:r>
            <a:endParaRPr kumimoji="1" lang="ja-JP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869160" y="3275856"/>
            <a:ext cx="1296144" cy="648072"/>
          </a:xfrm>
          <a:prstGeom prst="rect">
            <a:avLst/>
          </a:prstGeom>
          <a:solidFill>
            <a:srgbClr val="7658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追加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-188640" y="-36512"/>
            <a:ext cx="2420888" cy="1080120"/>
          </a:xfrm>
          <a:prstGeom prst="rect">
            <a:avLst/>
          </a:prstGeom>
          <a:solidFill>
            <a:srgbClr val="4C3832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キーフレーズ登録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204864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話題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608512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92696" y="4716016"/>
            <a:ext cx="1656184" cy="408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～～～　　　</a:t>
            </a:r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64904" y="4716016"/>
            <a:ext cx="1656184" cy="40862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～～～　　　</a:t>
            </a:r>
            <a:r>
              <a:rPr lang="ja-JP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✚</a:t>
            </a:r>
            <a:endParaRPr kumimoji="1" lang="ja-JP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64904" y="4716016"/>
            <a:ext cx="1656184" cy="408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～～～　　　</a:t>
            </a:r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65104" y="4716016"/>
            <a:ext cx="2016224" cy="408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～～～　　　　　</a:t>
            </a:r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92696" y="5436096"/>
            <a:ext cx="1440160" cy="40862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～～～　</a:t>
            </a:r>
            <a:r>
              <a:rPr lang="ja-JP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✚</a:t>
            </a:r>
            <a:endParaRPr kumimoji="1" lang="ja-JP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2708920" y="7690048"/>
            <a:ext cx="122312" cy="122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429000" y="75870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43" name="円/楕円 42"/>
          <p:cNvSpPr/>
          <p:nvPr/>
        </p:nvSpPr>
        <p:spPr>
          <a:xfrm>
            <a:off x="3090664" y="7690048"/>
            <a:ext cx="122312" cy="1223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28800" y="1907704"/>
            <a:ext cx="3816424" cy="48965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どの</a:t>
            </a:r>
            <a:r>
              <a:rPr lang="en-US" altLang="ja-JP" sz="2800" dirty="0" smtClean="0">
                <a:solidFill>
                  <a:schemeClr val="bg1"/>
                </a:solidFill>
              </a:rPr>
              <a:t>SNS</a:t>
            </a:r>
            <a:r>
              <a:rPr lang="ja-JP" altLang="en-US" sz="2800" dirty="0" smtClean="0">
                <a:solidFill>
                  <a:schemeClr val="bg1"/>
                </a:solidFill>
              </a:rPr>
              <a:t>から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抽出しますか</a:t>
            </a:r>
            <a:r>
              <a:rPr lang="en-US" altLang="ja-JP" sz="2800" dirty="0" smtClean="0">
                <a:solidFill>
                  <a:schemeClr val="bg1"/>
                </a:solidFill>
              </a:rPr>
              <a:t>?</a:t>
            </a:r>
          </a:p>
          <a:p>
            <a:pPr algn="ctr"/>
            <a:endParaRPr lang="en-US" altLang="ja-JP" sz="28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・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Facebook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・</a:t>
            </a:r>
            <a:r>
              <a:rPr lang="en-US" altLang="ja-JP" sz="2800" dirty="0" smtClean="0">
                <a:solidFill>
                  <a:schemeClr val="bg1"/>
                </a:solidFill>
              </a:rPr>
              <a:t>Twitter</a:t>
            </a:r>
          </a:p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・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LinkdIn</a:t>
            </a:r>
            <a:r>
              <a:rPr lang="en-US" altLang="ja-JP" sz="2800" dirty="0" smtClean="0">
                <a:solidFill>
                  <a:schemeClr val="bg1"/>
                </a:solidFill>
              </a:rPr>
              <a:t/>
            </a:r>
            <a:br>
              <a:rPr lang="en-US" altLang="ja-JP" sz="2800" dirty="0" smtClean="0">
                <a:solidFill>
                  <a:schemeClr val="bg1"/>
                </a:solidFill>
              </a:rPr>
            </a:br>
            <a:r>
              <a:rPr lang="ja-JP" altLang="en-US" sz="2800" dirty="0" smtClean="0">
                <a:solidFill>
                  <a:schemeClr val="bg1"/>
                </a:solidFill>
              </a:rPr>
              <a:t>・</a:t>
            </a:r>
            <a:r>
              <a:rPr lang="en-US" altLang="ja-JP" sz="2800" dirty="0" smtClean="0">
                <a:solidFill>
                  <a:schemeClr val="bg1"/>
                </a:solidFill>
              </a:rPr>
              <a:t>Google+</a:t>
            </a:r>
          </a:p>
          <a:p>
            <a:pPr algn="ctr"/>
            <a:endParaRPr lang="en-US" altLang="ja-JP" sz="2800" dirty="0" smtClean="0">
              <a:solidFill>
                <a:schemeClr val="bg1"/>
              </a:solidFill>
            </a:endParaRPr>
          </a:p>
          <a:p>
            <a:pPr algn="ctr"/>
            <a:endParaRPr lang="en-US" altLang="ja-JP" sz="2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bg1"/>
                </a:solidFill>
              </a:rPr>
              <a:t>Cancel</a:t>
            </a:r>
            <a:r>
              <a:rPr lang="ja-JP" altLang="en-US" sz="2800" dirty="0" smtClean="0">
                <a:solidFill>
                  <a:schemeClr val="bg1"/>
                </a:solidFill>
              </a:rPr>
              <a:t>　　　</a:t>
            </a:r>
            <a:r>
              <a:rPr lang="en-US" altLang="ja-JP" sz="2800" dirty="0" smtClean="0">
                <a:solidFill>
                  <a:schemeClr val="bg1"/>
                </a:solidFill>
              </a:rPr>
              <a:t>OK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72816" y="2699792"/>
            <a:ext cx="3816424" cy="236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抽出中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pPr algn="ctr"/>
            <a:endParaRPr lang="en-US" altLang="ja-JP" sz="2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bg1"/>
                </a:solidFill>
              </a:rPr>
              <a:t>(</a:t>
            </a:r>
            <a:r>
              <a:rPr lang="ja-JP" altLang="en-US" sz="2800" dirty="0" smtClean="0">
                <a:solidFill>
                  <a:schemeClr val="bg1"/>
                </a:solidFill>
              </a:rPr>
              <a:t>くるくるマーク</a:t>
            </a:r>
            <a:r>
              <a:rPr lang="en-US" altLang="ja-JP" sz="28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ja-JP" sz="2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772816" y="2699792"/>
            <a:ext cx="3816424" cy="20162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新しいキーフレーズは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抽出</a:t>
            </a:r>
            <a:r>
              <a:rPr lang="ja-JP" altLang="en-US" sz="2800" dirty="0" smtClean="0">
                <a:solidFill>
                  <a:schemeClr val="bg1"/>
                </a:solidFill>
              </a:rPr>
              <a:t>されません</a:t>
            </a:r>
            <a:r>
              <a:rPr lang="ja-JP" altLang="en-US" sz="2800" dirty="0" smtClean="0">
                <a:solidFill>
                  <a:schemeClr val="bg1"/>
                </a:solidFill>
              </a:rPr>
              <a:t>でした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pPr algn="ctr"/>
            <a:endParaRPr lang="en-US" altLang="ja-JP" sz="2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bg1"/>
                </a:solidFill>
              </a:rPr>
              <a:t>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4" grpId="0" animBg="1"/>
      <p:bldP spid="37" grpId="0" animBg="1"/>
      <p:bldP spid="39" grpId="0" animBg="1"/>
      <p:bldP spid="18" grpId="0" animBg="1"/>
      <p:bldP spid="23" grpId="0" animBg="1"/>
      <p:bldP spid="25" grpId="0" animBg="1"/>
      <p:bldP spid="26" grpId="0" animBg="1"/>
      <p:bldP spid="27" grpId="0" animBg="1"/>
      <p:bldP spid="29" grpId="0" animBg="1"/>
      <p:bldP spid="28" grpId="0" animBg="1"/>
      <p:bldP spid="31" grpId="0" animBg="1"/>
      <p:bldP spid="38" grpId="0" animBg="1"/>
      <p:bldP spid="42" grpId="0"/>
      <p:bldP spid="43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48072" y="2650431"/>
            <a:ext cx="58772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SNS</a:t>
            </a:r>
            <a:r>
              <a:rPr kumimoji="1" lang="ja-JP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からキーフレーズが見つかった場合</a:t>
            </a:r>
            <a:endParaRPr kumimoji="1" lang="en-US" altLang="ja-JP" sz="4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ja-JP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次の画面に</a:t>
            </a:r>
            <a:r>
              <a:rPr kumimoji="1" lang="ja-JP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飛ぶ</a:t>
            </a:r>
            <a:endParaRPr kumimoji="1" lang="ja-JP" alt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2204864" y="7812360"/>
            <a:ext cx="2448272" cy="576064"/>
          </a:xfrm>
          <a:prstGeom prst="rect">
            <a:avLst/>
          </a:prstGeom>
          <a:solidFill>
            <a:srgbClr val="7658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キーフレーズを追加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92696" y="1403648"/>
            <a:ext cx="1656184" cy="408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～～～　　　</a:t>
            </a:r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64904" y="1403648"/>
            <a:ext cx="2016224" cy="408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～～～　　　　　</a:t>
            </a:r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97152" y="1403648"/>
            <a:ext cx="1440160" cy="40862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～～～　</a:t>
            </a:r>
            <a:r>
              <a:rPr lang="ja-JP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✚</a:t>
            </a:r>
            <a:endParaRPr kumimoji="1" lang="ja-JP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2708920" y="7195284"/>
            <a:ext cx="122312" cy="122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429000" y="70922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43" name="円/楕円 42"/>
          <p:cNvSpPr/>
          <p:nvPr/>
        </p:nvSpPr>
        <p:spPr>
          <a:xfrm>
            <a:off x="3090664" y="7195284"/>
            <a:ext cx="122312" cy="1223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96752" y="61156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以下のフレーズが見つかりました。</a:t>
            </a:r>
            <a:endParaRPr kumimoji="1" lang="ja-JP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48072" y="2650431"/>
            <a:ext cx="5877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設定画面</a:t>
            </a:r>
            <a:endParaRPr kumimoji="1" lang="ja-JP" alt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/>
          <p:cNvSpPr txBox="1"/>
          <p:nvPr/>
        </p:nvSpPr>
        <p:spPr>
          <a:xfrm>
            <a:off x="404664" y="1907704"/>
            <a:ext cx="4248472" cy="9541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度キャンセルした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キーワードを</a:t>
            </a:r>
            <a:r>
              <a:rPr lang="ja-JP" altLang="en-US" sz="2800" dirty="0" smtClean="0"/>
              <a:t>非表示</a:t>
            </a:r>
            <a:endParaRPr kumimoji="1" lang="ja-JP" altLang="en-US" sz="28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04664" y="3347864"/>
            <a:ext cx="3888432" cy="5232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SNS</a:t>
            </a:r>
            <a:r>
              <a:rPr lang="ja-JP" altLang="en-US" sz="2800" dirty="0" smtClean="0"/>
              <a:t>アカウントを登録</a:t>
            </a:r>
            <a:endParaRPr kumimoji="1" lang="ja-JP" altLang="en-US" sz="2800" dirty="0"/>
          </a:p>
        </p:txBody>
      </p:sp>
      <p:sp>
        <p:nvSpPr>
          <p:cNvPr id="33" name="角丸四角形 32"/>
          <p:cNvSpPr/>
          <p:nvPr/>
        </p:nvSpPr>
        <p:spPr>
          <a:xfrm>
            <a:off x="4005064" y="2195736"/>
            <a:ext cx="237626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ja-JP" sz="2800" dirty="0" smtClean="0">
                <a:solidFill>
                  <a:sysClr val="windowText" lastClr="000000"/>
                </a:solidFill>
              </a:rPr>
              <a:t>ON/OFF</a:t>
            </a:r>
          </a:p>
          <a:p>
            <a:pPr algn="ctr"/>
            <a:r>
              <a:rPr lang="ja-JP" altLang="en-US" sz="2800" dirty="0" smtClean="0">
                <a:solidFill>
                  <a:sysClr val="windowText" lastClr="000000"/>
                </a:solidFill>
              </a:rPr>
              <a:t>　スイッチ</a:t>
            </a:r>
            <a:endParaRPr kumimoji="1" lang="ja-JP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620688" y="4067944"/>
            <a:ext cx="1296144" cy="115212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FB</a:t>
            </a:r>
            <a:endParaRPr kumimoji="1" lang="ja-JP" altLang="en-US" dirty="0"/>
          </a:p>
        </p:txBody>
      </p:sp>
      <p:sp>
        <p:nvSpPr>
          <p:cNvPr id="25" name="円/楕円 24"/>
          <p:cNvSpPr/>
          <p:nvPr/>
        </p:nvSpPr>
        <p:spPr>
          <a:xfrm>
            <a:off x="2132856" y="3995936"/>
            <a:ext cx="1296144" cy="1152128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Twitter</a:t>
            </a:r>
            <a:endParaRPr kumimoji="1" lang="ja-JP" altLang="en-US" dirty="0"/>
          </a:p>
        </p:txBody>
      </p:sp>
      <p:sp>
        <p:nvSpPr>
          <p:cNvPr id="26" name="円/楕円 25"/>
          <p:cNvSpPr/>
          <p:nvPr/>
        </p:nvSpPr>
        <p:spPr>
          <a:xfrm>
            <a:off x="3717032" y="3995936"/>
            <a:ext cx="1296144" cy="115212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Linkdin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-188640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キーフレーズ登録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232248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話題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4608512" y="-36512"/>
            <a:ext cx="2420888" cy="1080120"/>
          </a:xfrm>
          <a:prstGeom prst="rect">
            <a:avLst/>
          </a:prstGeom>
          <a:solidFill>
            <a:srgbClr val="4C3832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80928" y="456328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chemeClr val="accent2">
                    <a:lumMod val="75000"/>
                  </a:schemeClr>
                </a:solidFill>
              </a:rPr>
              <a:t>✚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836712" y="2987824"/>
            <a:ext cx="5256584" cy="3960440"/>
            <a:chOff x="908720" y="3059832"/>
            <a:chExt cx="5256584" cy="3960440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908720" y="3059832"/>
              <a:ext cx="5256584" cy="39604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noAutofit/>
            </a:bodyPr>
            <a:lstStyle/>
            <a:p>
              <a:r>
                <a:rPr lang="en-US" altLang="ja-JP" sz="2800" dirty="0" smtClean="0">
                  <a:solidFill>
                    <a:schemeClr val="bg1"/>
                  </a:solidFill>
                </a:rPr>
                <a:t>×	Twitter</a:t>
              </a:r>
              <a:r>
                <a:rPr lang="ja-JP" altLang="en-US" sz="2800" dirty="0" smtClean="0">
                  <a:solidFill>
                    <a:schemeClr val="bg1"/>
                  </a:solidFill>
                </a:rPr>
                <a:t>アカウント認証</a:t>
              </a:r>
              <a:endParaRPr lang="en-US" altLang="ja-JP" sz="2800" dirty="0" smtClean="0">
                <a:solidFill>
                  <a:schemeClr val="bg1"/>
                </a:solidFill>
              </a:endParaRPr>
            </a:p>
            <a:p>
              <a:endParaRPr lang="en-US" altLang="ja-JP" sz="2800" dirty="0" smtClean="0">
                <a:solidFill>
                  <a:schemeClr val="bg1"/>
                </a:solidFill>
              </a:endParaRPr>
            </a:p>
            <a:p>
              <a:endParaRPr lang="en-US" altLang="ja-JP" sz="2800" dirty="0" smtClean="0">
                <a:solidFill>
                  <a:schemeClr val="bg1"/>
                </a:solidFill>
              </a:endParaRPr>
            </a:p>
            <a:p>
              <a:r>
                <a:rPr lang="ja-JP" altLang="en-US" sz="2800" dirty="0" smtClean="0">
                  <a:solidFill>
                    <a:schemeClr val="bg1"/>
                  </a:solidFill>
                </a:rPr>
                <a:t>　　</a:t>
              </a:r>
              <a:r>
                <a:rPr lang="en-US" altLang="ja-JP" sz="2800" dirty="0" smtClean="0">
                  <a:solidFill>
                    <a:schemeClr val="bg1"/>
                  </a:solidFill>
                </a:rPr>
                <a:t>ID</a:t>
              </a:r>
            </a:p>
            <a:p>
              <a:r>
                <a:rPr lang="ja-JP" altLang="en-US" sz="2800" dirty="0" smtClean="0">
                  <a:solidFill>
                    <a:schemeClr val="bg1"/>
                  </a:solidFill>
                </a:rPr>
                <a:t>　　</a:t>
              </a:r>
              <a:endParaRPr lang="en-US" altLang="ja-JP" sz="2400" dirty="0" smtClean="0">
                <a:solidFill>
                  <a:schemeClr val="bg1"/>
                </a:solidFill>
              </a:endParaRPr>
            </a:p>
            <a:p>
              <a:r>
                <a:rPr lang="ja-JP" altLang="en-US" sz="2400" dirty="0" smtClean="0">
                  <a:solidFill>
                    <a:schemeClr val="bg1"/>
                  </a:solidFill>
                </a:rPr>
                <a:t>パスワード</a:t>
              </a:r>
              <a:endParaRPr lang="en-US" altLang="ja-JP" sz="2400" dirty="0" smtClean="0">
                <a:solidFill>
                  <a:schemeClr val="bg1"/>
                </a:solidFill>
              </a:endParaRPr>
            </a:p>
            <a:p>
              <a:endParaRPr lang="en-US" altLang="ja-JP" sz="2800" dirty="0" smtClean="0">
                <a:solidFill>
                  <a:schemeClr val="bg1"/>
                </a:solidFill>
              </a:endParaRPr>
            </a:p>
            <a:p>
              <a:endParaRPr lang="en-US" altLang="ja-JP" sz="2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420888" y="4408820"/>
              <a:ext cx="3312368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ja-JP" altLang="en-US" sz="28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420888" y="5181744"/>
              <a:ext cx="3312368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ja-JP" altLang="en-US" sz="28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996952" y="6209020"/>
              <a:ext cx="1584176" cy="523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 smtClean="0"/>
                <a:t>認証</a:t>
              </a:r>
              <a:endParaRPr kumimoji="1" lang="ja-JP" altLang="en-US" sz="2800" dirty="0"/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1628800" y="2996208"/>
            <a:ext cx="3816424" cy="236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ja-JP" sz="28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ログイン</a:t>
            </a:r>
            <a:r>
              <a:rPr lang="ja-JP" altLang="en-US" sz="2800" dirty="0" smtClean="0">
                <a:solidFill>
                  <a:schemeClr val="bg1"/>
                </a:solidFill>
              </a:rPr>
              <a:t>中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bg1"/>
                </a:solidFill>
              </a:rPr>
              <a:t>(</a:t>
            </a:r>
            <a:r>
              <a:rPr lang="ja-JP" altLang="en-US" sz="2800" dirty="0" smtClean="0">
                <a:solidFill>
                  <a:schemeClr val="bg1"/>
                </a:solidFill>
              </a:rPr>
              <a:t>くるくるマーク</a:t>
            </a:r>
            <a:r>
              <a:rPr lang="en-US" altLang="ja-JP" sz="28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ja-JP" sz="2800" dirty="0" smtClean="0">
              <a:solidFill>
                <a:schemeClr val="bg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00808" y="3576082"/>
            <a:ext cx="403244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C00000"/>
                </a:solidFill>
              </a:rPr>
              <a:t>アカウント情報が間違っています。</a:t>
            </a:r>
            <a:endParaRPr kumimoji="1" lang="en-US" altLang="ja-JP" sz="2000" dirty="0" smtClean="0">
              <a:solidFill>
                <a:srgbClr val="C00000"/>
              </a:solidFill>
            </a:endParaRPr>
          </a:p>
          <a:p>
            <a:r>
              <a:rPr kumimoji="1" lang="ja-JP" altLang="en-US" sz="2000" dirty="0" smtClean="0">
                <a:solidFill>
                  <a:srgbClr val="C00000"/>
                </a:solidFill>
              </a:rPr>
              <a:t>再入力してください。</a:t>
            </a:r>
            <a:endParaRPr kumimoji="1" lang="ja-JP" altLang="en-US" sz="2000" dirty="0">
              <a:solidFill>
                <a:srgbClr val="C0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700808" y="2987824"/>
            <a:ext cx="3816424" cy="236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ja-JP" sz="2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bg1"/>
                </a:solidFill>
              </a:rPr>
              <a:t>Twitter</a:t>
            </a:r>
            <a:r>
              <a:rPr lang="ja-JP" altLang="en-US" sz="2800" dirty="0" smtClean="0">
                <a:solidFill>
                  <a:schemeClr val="bg1"/>
                </a:solidFill>
              </a:rPr>
              <a:t>アカウントを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登録しました。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bg1"/>
                </a:solidFill>
              </a:rPr>
              <a:t>OK</a:t>
            </a:r>
            <a:endParaRPr lang="en-US" altLang="ja-JP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7" grpId="0"/>
      <p:bldP spid="28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482</Words>
  <Application>Microsoft Office PowerPoint</Application>
  <PresentationFormat>画面に合わせる (4:3)</PresentationFormat>
  <Paragraphs>151</Paragraphs>
  <Slides>9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i101318n</dc:creator>
  <cp:lastModifiedBy>i101318n</cp:lastModifiedBy>
  <cp:revision>59</cp:revision>
  <dcterms:created xsi:type="dcterms:W3CDTF">2013-03-10T06:57:36Z</dcterms:created>
  <dcterms:modified xsi:type="dcterms:W3CDTF">2013-03-11T19:04:37Z</dcterms:modified>
</cp:coreProperties>
</file>