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266"/>
    <a:srgbClr val="76584E"/>
    <a:srgbClr val="4C38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541" autoAdjust="0"/>
  </p:normalViewPr>
  <p:slideViewPr>
    <p:cSldViewPr>
      <p:cViewPr varScale="1">
        <p:scale>
          <a:sx n="29" d="100"/>
          <a:sy n="29" d="100"/>
        </p:scale>
        <p:origin x="-93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178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画面①</a:t>
            </a:r>
            <a:endParaRPr lang="en-US" altLang="ja-JP" sz="1800" dirty="0" smtClean="0"/>
          </a:p>
          <a:p>
            <a:r>
              <a:rPr lang="ja-JP" altLang="en-US" sz="1800" dirty="0" smtClean="0"/>
              <a:t>・画像</a:t>
            </a:r>
            <a:endParaRPr lang="en-US" altLang="ja-JP" sz="1800" dirty="0" smtClean="0"/>
          </a:p>
          <a:p>
            <a:r>
              <a:rPr lang="ja-JP" altLang="en-US" sz="1800" dirty="0" smtClean="0"/>
              <a:t>*背景</a:t>
            </a:r>
            <a:r>
              <a:rPr lang="ja-JP" altLang="en-US" sz="1800" dirty="0" smtClean="0"/>
              <a:t>画像には</a:t>
            </a:r>
            <a:r>
              <a:rPr lang="en-US" altLang="ja-JP" sz="1800" dirty="0" smtClean="0"/>
              <a:t>background.png</a:t>
            </a:r>
            <a:endParaRPr lang="en-US" altLang="ja-JP" sz="1800" dirty="0" smtClean="0"/>
          </a:p>
          <a:p>
            <a:r>
              <a:rPr lang="ja-JP" altLang="en-US" sz="1800" dirty="0" smtClean="0"/>
              <a:t>*タブについて</a:t>
            </a:r>
            <a:endParaRPr lang="en-US" altLang="ja-JP" sz="1800" dirty="0" smtClean="0"/>
          </a:p>
          <a:p>
            <a:r>
              <a:rPr lang="ja-JP" altLang="en-US" sz="1800" dirty="0" smtClean="0"/>
              <a:t>キーフレーズ管理に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tab_key_phrase_ctrl.png</a:t>
            </a:r>
            <a:endParaRPr lang="en-US" altLang="ja-JP" sz="1800" dirty="0" smtClean="0"/>
          </a:p>
          <a:p>
            <a:r>
              <a:rPr lang="ja-JP" altLang="en-US" sz="1800" dirty="0" smtClean="0"/>
              <a:t>話題検索に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tab_topic_search.png</a:t>
            </a:r>
            <a:endParaRPr lang="en-US" altLang="ja-JP" sz="1800" dirty="0" smtClean="0"/>
          </a:p>
          <a:p>
            <a:r>
              <a:rPr lang="ja-JP" altLang="en-US" sz="1800" dirty="0" smtClean="0"/>
              <a:t>設定に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tab_set.png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ボタンについて</a:t>
            </a:r>
            <a:endParaRPr lang="en-US" altLang="ja-JP" sz="1800" dirty="0" smtClean="0"/>
          </a:p>
          <a:p>
            <a:r>
              <a:rPr lang="ja-JP" altLang="en-US" sz="1800" dirty="0" smtClean="0"/>
              <a:t>押されていない時は</a:t>
            </a:r>
            <a:r>
              <a:rPr lang="en-US" altLang="ja-JP" sz="1800" dirty="0" smtClean="0"/>
              <a:t>btn_background.png</a:t>
            </a:r>
          </a:p>
          <a:p>
            <a:r>
              <a:rPr lang="ja-JP" altLang="en-US" sz="1800" dirty="0" smtClean="0"/>
              <a:t>押されている時は</a:t>
            </a:r>
            <a:r>
              <a:rPr lang="en-US" altLang="ja-JP" sz="1800" dirty="0" smtClean="0"/>
              <a:t>btn_backgroud</a:t>
            </a:r>
            <a:r>
              <a:rPr lang="en-US" altLang="ja-JP" sz="1800" baseline="0" dirty="0" smtClean="0"/>
              <a:t>_tab.png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・カラーコード</a:t>
            </a:r>
            <a:endParaRPr lang="en-US" altLang="ja-JP" sz="1800" dirty="0" smtClean="0"/>
          </a:p>
          <a:p>
            <a:r>
              <a:rPr lang="ja-JP" altLang="en-US" sz="1800" dirty="0" smtClean="0"/>
              <a:t>タブ</a:t>
            </a:r>
            <a:r>
              <a:rPr lang="en-US" altLang="ja-JP" sz="1800" dirty="0" smtClean="0"/>
              <a:t>	#402B20	(</a:t>
            </a:r>
            <a:r>
              <a:rPr lang="ja-JP" altLang="en-US" sz="1800" dirty="0" smtClean="0"/>
              <a:t>押された状態 　</a:t>
            </a:r>
            <a:r>
              <a:rPr lang="en-US" altLang="ja-JP" sz="1800" dirty="0" smtClean="0"/>
              <a:t>#260D00 ) 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キーフレーズ</a:t>
            </a:r>
            <a:r>
              <a:rPr lang="en-US" altLang="ja-JP" sz="1800" dirty="0" smtClean="0"/>
              <a:t>	#78D5E2	(×</a:t>
            </a:r>
            <a:r>
              <a:rPr lang="ja-JP" altLang="en-US" sz="1800" dirty="0" smtClean="0"/>
              <a:t>が押されたら　</a:t>
            </a:r>
            <a:r>
              <a:rPr lang="en-US" altLang="ja-JP" sz="1800" dirty="0" smtClean="0"/>
              <a:t>#155862)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ページ数　</a:t>
            </a:r>
            <a:r>
              <a:rPr lang="en-US" altLang="ja-JP" sz="1800" dirty="0" smtClean="0"/>
              <a:t>#666666(</a:t>
            </a:r>
            <a:r>
              <a:rPr lang="ja-JP" altLang="en-US" sz="1800" dirty="0" smtClean="0"/>
              <a:t>他のページ</a:t>
            </a:r>
            <a:r>
              <a:rPr lang="en-US" altLang="ja-JP" sz="1800" dirty="0" smtClean="0"/>
              <a:t>)</a:t>
            </a:r>
            <a:r>
              <a:rPr lang="en-US" altLang="ja-JP" sz="1800" baseline="0" dirty="0" smtClean="0"/>
              <a:t>  #202020(</a:t>
            </a:r>
            <a:r>
              <a:rPr lang="ja-JP" altLang="en-US" sz="1800" baseline="0" dirty="0" smtClean="0"/>
              <a:t>前回のページ</a:t>
            </a:r>
            <a:r>
              <a:rPr lang="en-US" altLang="ja-JP" sz="1800" baseline="0" dirty="0" smtClean="0"/>
              <a:t>)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文字　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ボタンは</a:t>
            </a:r>
            <a:r>
              <a:rPr lang="ja-JP" altLang="en-US" sz="1800" dirty="0" smtClean="0"/>
              <a:t>白</a:t>
            </a:r>
            <a:r>
              <a:rPr lang="en-US" altLang="ja-JP" sz="1800" dirty="0" smtClean="0"/>
              <a:t>,</a:t>
            </a:r>
            <a:r>
              <a:rPr lang="ja-JP" altLang="en-US" sz="1800" dirty="0" smtClean="0"/>
              <a:t>押されている時は</a:t>
            </a:r>
            <a:r>
              <a:rPr lang="en-US" altLang="ja-JP" sz="1800" dirty="0" smtClean="0"/>
              <a:t>#202020)(</a:t>
            </a:r>
            <a:r>
              <a:rPr lang="ja-JP" altLang="en-US" sz="1800" dirty="0" smtClean="0"/>
              <a:t>キーフレーズは黒</a:t>
            </a:r>
            <a:r>
              <a:rPr lang="en-US" altLang="ja-JP" sz="1800" dirty="0" smtClean="0"/>
              <a:t>)(</a:t>
            </a:r>
            <a:r>
              <a:rPr lang="ja-JP" altLang="en-US" sz="1800" dirty="0" smtClean="0"/>
              <a:t>ページ数も黒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 </a:t>
            </a:r>
            <a:r>
              <a:rPr lang="ja-JP" altLang="en-US" sz="1800" dirty="0" smtClean="0"/>
              <a:t>・動作</a:t>
            </a:r>
            <a:r>
              <a:rPr lang="en-US" altLang="ja-JP" sz="1800" dirty="0" smtClean="0"/>
              <a:t>	</a:t>
            </a:r>
          </a:p>
          <a:p>
            <a:r>
              <a:rPr lang="ja-JP" altLang="en-US" sz="1800" dirty="0" smtClean="0"/>
              <a:t>キーフレーズを追加した時は、一番最後に追加される。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もしキーフレーズがたくさんになったら</a:t>
            </a:r>
            <a:endParaRPr lang="en-US" altLang="ja-JP" sz="1800" dirty="0" smtClean="0"/>
          </a:p>
          <a:p>
            <a:r>
              <a:rPr lang="ja-JP" altLang="en-US" sz="1800" dirty="0" smtClean="0"/>
              <a:t>一覧が横にスワイプ、また下にページ数を表示。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628800" y="1259632"/>
            <a:ext cx="3600400" cy="93610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SNS</a:t>
            </a:r>
            <a:r>
              <a:rPr lang="ja-JP" altLang="en-US" dirty="0" smtClean="0"/>
              <a:t>からキーフレーズを抽出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132856" y="8244408"/>
            <a:ext cx="2448272" cy="576064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変更を保存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72" y="2483768"/>
            <a:ext cx="576064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キーフレーズを検索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6672" y="3275856"/>
            <a:ext cx="4176464" cy="686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追加するキーフレーズ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869160" y="3275856"/>
            <a:ext cx="1296144" cy="648072"/>
          </a:xfrm>
          <a:prstGeom prst="rect">
            <a:avLst/>
          </a:prstGeom>
          <a:solidFill>
            <a:srgbClr val="765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-188640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キーフレーズ管理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話題検索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696" y="4716016"/>
            <a:ext cx="165618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64904" y="4716016"/>
            <a:ext cx="1656184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lang="ja-JP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✚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4904" y="4716016"/>
            <a:ext cx="165618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5104" y="4716016"/>
            <a:ext cx="2016224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　　　　</a:t>
            </a:r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2696" y="5436096"/>
            <a:ext cx="1440160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～～～　</a:t>
            </a:r>
            <a:r>
              <a:rPr lang="ja-JP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✚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708920" y="7690048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587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690048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4293096" y="6804248"/>
            <a:ext cx="1944216" cy="648072"/>
          </a:xfrm>
          <a:prstGeom prst="wedgeRoundRectCallout">
            <a:avLst>
              <a:gd name="adj1" fmla="val -65528"/>
              <a:gd name="adj2" fmla="val 84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ページの場合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86</Words>
  <Application>Microsoft Office PowerPoint</Application>
  <PresentationFormat>画面に合わせる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96</cp:revision>
  <dcterms:created xsi:type="dcterms:W3CDTF">2013-03-10T06:57:36Z</dcterms:created>
  <dcterms:modified xsi:type="dcterms:W3CDTF">2013-03-13T05:53:39Z</dcterms:modified>
</cp:coreProperties>
</file>