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1" r:id="rId4"/>
    <p:sldId id="263" r:id="rId5"/>
    <p:sldId id="264" r:id="rId6"/>
    <p:sldId id="265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9A7266"/>
    <a:srgbClr val="76584E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3" autoAdjust="0"/>
  </p:normalViewPr>
  <p:slideViewPr>
    <p:cSldViewPr>
      <p:cViewPr varScale="1">
        <p:scale>
          <a:sx n="54" d="100"/>
          <a:sy n="54" d="100"/>
        </p:scale>
        <p:origin x="-200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①キーフレーズ管理画面</a:t>
            </a:r>
          </a:p>
          <a:p>
            <a:r>
              <a:rPr lang="ja-JP" altLang="en-US" sz="1800" dirty="0" smtClean="0"/>
              <a:t>・カラーコード</a:t>
            </a:r>
          </a:p>
          <a:p>
            <a:r>
              <a:rPr lang="ja-JP" altLang="en-US" sz="1800" dirty="0" smtClean="0"/>
              <a:t>*タブ</a:t>
            </a:r>
          </a:p>
          <a:p>
            <a:r>
              <a:rPr lang="en-US" altLang="ja-JP" sz="1800" dirty="0" smtClean="0"/>
              <a:t>#402B20	(</a:t>
            </a:r>
            <a:r>
              <a:rPr lang="ja-JP" altLang="en-US" sz="1800" dirty="0" smtClean="0"/>
              <a:t>キーフレーズ管理のタブは　</a:t>
            </a:r>
            <a:r>
              <a:rPr lang="en-US" altLang="ja-JP" sz="1800" dirty="0" smtClean="0"/>
              <a:t>#260D00 ) 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キーフレーズ</a:t>
            </a:r>
          </a:p>
          <a:p>
            <a:r>
              <a:rPr lang="ja-JP" altLang="en-US" sz="1800" dirty="0" smtClean="0"/>
              <a:t>水色 </a:t>
            </a:r>
            <a:r>
              <a:rPr lang="en-US" altLang="ja-JP" sz="1800" dirty="0" smtClean="0"/>
              <a:t>#78D5E2(×</a:t>
            </a:r>
            <a:r>
              <a:rPr lang="ja-JP" altLang="en-US" sz="1800" dirty="0" smtClean="0"/>
              <a:t>が押されたら濃い水色　</a:t>
            </a:r>
            <a:r>
              <a:rPr lang="en-US" altLang="ja-JP" sz="1800" dirty="0" smtClean="0"/>
              <a:t>#155862)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ページを表してる点　</a:t>
            </a:r>
          </a:p>
          <a:p>
            <a:r>
              <a:rPr lang="ja-JP" altLang="en-US" sz="1800" dirty="0" smtClean="0"/>
              <a:t>灰色</a:t>
            </a:r>
            <a:r>
              <a:rPr lang="en-US" altLang="ja-JP" sz="1800" dirty="0" smtClean="0"/>
              <a:t>#666666(</a:t>
            </a:r>
            <a:r>
              <a:rPr lang="ja-JP" altLang="en-US" sz="1800" dirty="0" smtClean="0"/>
              <a:t>他のページ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　濃い灰色 </a:t>
            </a:r>
            <a:r>
              <a:rPr lang="en-US" altLang="ja-JP" sz="1800" dirty="0" smtClean="0"/>
              <a:t>#202020(</a:t>
            </a:r>
            <a:r>
              <a:rPr lang="ja-JP" altLang="en-US" sz="1800" dirty="0" smtClean="0"/>
              <a:t>現在のページ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文字</a:t>
            </a:r>
          </a:p>
          <a:p>
            <a:r>
              <a:rPr lang="ja-JP" altLang="en-US" sz="1800" dirty="0" smtClean="0"/>
              <a:t>ボタンに書かれている文字は白 </a:t>
            </a:r>
            <a:r>
              <a:rPr lang="en-US" altLang="ja-JP" sz="1800" dirty="0" smtClean="0"/>
              <a:t>#FFFFFF(</a:t>
            </a:r>
            <a:r>
              <a:rPr lang="ja-JP" altLang="en-US" sz="1800" dirty="0" smtClean="0"/>
              <a:t>押ボタンが押されている時は</a:t>
            </a:r>
            <a:r>
              <a:rPr lang="en-US" altLang="ja-JP" sz="1800" dirty="0" smtClean="0"/>
              <a:t>#202020)</a:t>
            </a:r>
          </a:p>
          <a:p>
            <a:r>
              <a:rPr lang="ja-JP" altLang="en-US" sz="1800" dirty="0" smtClean="0"/>
              <a:t>キーフレーズの文字は黒 </a:t>
            </a:r>
            <a:r>
              <a:rPr lang="en-US" altLang="ja-JP" sz="1800" dirty="0" smtClean="0"/>
              <a:t>#00000</a:t>
            </a:r>
          </a:p>
          <a:p>
            <a:r>
              <a:rPr lang="ja-JP" altLang="en-US" sz="1800" dirty="0" smtClean="0"/>
              <a:t>ページ数の文字も黒　</a:t>
            </a:r>
            <a:r>
              <a:rPr lang="en-US" altLang="ja-JP" sz="1800" dirty="0" smtClean="0"/>
              <a:t>#000000</a:t>
            </a:r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画面③設定画面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④キーフレーズ抽出完了画面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</a:t>
            </a:r>
            <a:r>
              <a:rPr lang="en-US" altLang="ja-JP" sz="1800" dirty="0" smtClean="0"/>
              <a:t>SNS</a:t>
            </a:r>
            <a:r>
              <a:rPr lang="ja-JP" altLang="en-US" sz="1800" dirty="0" smtClean="0"/>
              <a:t>アカウント選択画面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画面⑦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41044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232248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86003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4293096" y="6804248"/>
            <a:ext cx="1944216" cy="648072"/>
          </a:xfrm>
          <a:prstGeom prst="wedgeRoundRectCallout">
            <a:avLst>
              <a:gd name="adj1" fmla="val -65528"/>
              <a:gd name="adj2" fmla="val 84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ページの場合</a:t>
            </a:r>
            <a:endParaRPr kumimoji="1" lang="ja-JP" altLang="en-US" dirty="0"/>
          </a:p>
        </p:txBody>
      </p:sp>
      <p:pic>
        <p:nvPicPr>
          <p:cNvPr id="19" name="図 1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20" name="図 1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21" name="図 2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92896" y="486003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65104" y="486003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869160" y="2411760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trike="sngStrike" dirty="0" smtClean="0"/>
              <a:t>検索</a:t>
            </a:r>
            <a:endParaRPr kumimoji="1" lang="ja-JP" altLang="en-US" strike="sngStrike" dirty="0"/>
          </a:p>
        </p:txBody>
      </p:sp>
      <p:sp>
        <p:nvSpPr>
          <p:cNvPr id="40" name="円形吹き出し 39"/>
          <p:cNvSpPr/>
          <p:nvPr/>
        </p:nvSpPr>
        <p:spPr>
          <a:xfrm>
            <a:off x="7173416" y="-36512"/>
            <a:ext cx="5184576" cy="3672408"/>
          </a:xfrm>
          <a:prstGeom prst="wedgeEllipseCallout">
            <a:avLst>
              <a:gd name="adj1" fmla="val -74887"/>
              <a:gd name="adj2" fmla="val 2485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テキストボックスに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何も入力していない時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↓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ボタンは押せないようになっている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押せない事を表したいので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文字に取り消し線を引いておく</a:t>
            </a:r>
            <a:r>
              <a:rPr lang="en-US" altLang="ja-JP" dirty="0" smtClean="0">
                <a:solidFill>
                  <a:schemeClr val="tx1"/>
                </a:solidFill>
              </a:rPr>
              <a:t>?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384" y="3995936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キーフレーズ一覧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b="1" dirty="0" smtClean="0">
                <a:solidFill>
                  <a:srgbClr val="93CDDD"/>
                </a:solidFill>
              </a:rPr>
              <a:t>■</a:t>
            </a:r>
            <a:r>
              <a:rPr kumimoji="1" lang="ja-JP" altLang="en-US" sz="2400" b="1" dirty="0" smtClean="0"/>
              <a:t>登録　</a:t>
            </a:r>
            <a:r>
              <a:rPr kumimoji="1" lang="ja-JP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■</a:t>
            </a:r>
            <a:r>
              <a:rPr lang="ja-JP" altLang="en-US" sz="2400" b="1" dirty="0" smtClean="0"/>
              <a:t>削除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タップすると切り替わります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キーフレーズ管理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656" y="1979712"/>
            <a:ext cx="14401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名前</a:t>
            </a:r>
            <a:endParaRPr kumimoji="1" lang="ja-JP" altLang="en-US" sz="28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48880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32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84784" y="2022103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/>
              <a:t>かな</a:t>
            </a:r>
            <a:endParaRPr lang="en-US" altLang="ja-JP" sz="24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680" y="5076057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Twitter ID </a:t>
            </a:r>
            <a:endParaRPr kumimoji="1" lang="ja-JP" altLang="en-US" sz="3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92896" y="5016242"/>
            <a:ext cx="3456384" cy="7078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16832" y="6084168"/>
            <a:ext cx="381642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カメラで名刺を読み込む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420888" y="7596336"/>
            <a:ext cx="2808312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-144016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1128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48880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81128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8880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1128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814191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ローマ字</a:t>
            </a:r>
            <a:endParaRPr lang="en-US" altLang="ja-JP" sz="2400" b="1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84784" y="3545886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漢字</a:t>
            </a:r>
            <a:endParaRPr lang="en-US" altLang="ja-JP" sz="2400" b="1" dirty="0" smtClean="0"/>
          </a:p>
          <a:p>
            <a:endParaRPr lang="en-US" altLang="ja-JP" sz="24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04864" y="1262534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Facebook</a:t>
            </a:r>
            <a:r>
              <a:rPr lang="ja-JP" altLang="en-US" sz="2800" b="1" dirty="0" smtClean="0"/>
              <a:t>で検索</a:t>
            </a:r>
            <a:endParaRPr lang="en-US" altLang="ja-JP" sz="2800" b="1" dirty="0" smtClean="0"/>
          </a:p>
          <a:p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48880" y="4355976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Twitter</a:t>
            </a:r>
            <a:r>
              <a:rPr lang="ja-JP" altLang="en-US" sz="2800" b="1" dirty="0" smtClean="0"/>
              <a:t>で検索</a:t>
            </a:r>
            <a:endParaRPr kumimoji="1" lang="en-US" altLang="ja-JP" sz="2800" b="1" dirty="0" smtClean="0"/>
          </a:p>
          <a:p>
            <a:endParaRPr kumimoji="1" lang="ja-JP" altLang="en-US" sz="2800" b="1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5448" y="6228184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図 3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40" name="図 3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41" name="図 4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48680" y="1816532"/>
            <a:ext cx="604867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度キャンセルしたキーワードを</a:t>
            </a:r>
            <a:r>
              <a:rPr lang="ja-JP" altLang="en-US" sz="2800" dirty="0" smtClean="0"/>
              <a:t>非表示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2816" y="3563888"/>
            <a:ext cx="388843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SNS</a:t>
            </a:r>
            <a:r>
              <a:rPr lang="ja-JP" altLang="en-US" sz="2800" dirty="0" smtClean="0"/>
              <a:t>アカウントを登録</a:t>
            </a:r>
            <a:endParaRPr kumimoji="1" lang="ja-JP" altLang="en-US" sz="2800" dirty="0"/>
          </a:p>
        </p:txBody>
      </p:sp>
      <p:sp>
        <p:nvSpPr>
          <p:cNvPr id="23" name="角丸四角形 22"/>
          <p:cNvSpPr/>
          <p:nvPr/>
        </p:nvSpPr>
        <p:spPr>
          <a:xfrm>
            <a:off x="1988840" y="4283968"/>
            <a:ext cx="129614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FB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501008" y="4283968"/>
            <a:ext cx="1296144" cy="115212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Twitter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1088" y="4923329"/>
            <a:ext cx="5040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</a:rPr>
              <a:t>✚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図 11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13" name="図 12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17" name="図 16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2348880" y="2411760"/>
            <a:ext cx="2376264" cy="648072"/>
            <a:chOff x="2348880" y="2411760"/>
            <a:chExt cx="2376264" cy="648072"/>
          </a:xfrm>
        </p:grpSpPr>
        <p:sp>
          <p:nvSpPr>
            <p:cNvPr id="18" name="角丸四角形 17"/>
            <p:cNvSpPr/>
            <p:nvPr/>
          </p:nvSpPr>
          <p:spPr>
            <a:xfrm>
              <a:off x="2348880" y="2411760"/>
              <a:ext cx="2376264" cy="648072"/>
            </a:xfrm>
            <a:prstGeom prst="round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　　　　　　　　</a:t>
              </a:r>
              <a:r>
                <a:rPr kumimoji="1" lang="en-US" altLang="ja-JP" dirty="0" smtClean="0"/>
                <a:t>OFF</a:t>
              </a:r>
              <a:endParaRPr kumimoji="1" lang="ja-JP" altLang="en-US" dirty="0" smtClean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2348880" y="2411760"/>
              <a:ext cx="1296144" cy="648072"/>
            </a:xfrm>
            <a:prstGeom prst="roundRect">
              <a:avLst/>
            </a:prstGeom>
            <a:blipFill>
              <a:blip r:embed="rId9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ON</a:t>
              </a:r>
              <a:endParaRPr kumimoji="1" lang="ja-JP" altLang="en-US" dirty="0" smtClean="0"/>
            </a:p>
          </p:txBody>
        </p:sp>
      </p:grpSp>
      <p:sp>
        <p:nvSpPr>
          <p:cNvPr id="20" name="円形吹き出し 19"/>
          <p:cNvSpPr/>
          <p:nvPr/>
        </p:nvSpPr>
        <p:spPr>
          <a:xfrm>
            <a:off x="7461448" y="0"/>
            <a:ext cx="4608512" cy="1872208"/>
          </a:xfrm>
          <a:prstGeom prst="wedgeEllipseCallout">
            <a:avLst>
              <a:gd name="adj1" fmla="val -69549"/>
              <a:gd name="adj2" fmla="val 6951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ON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OFF</a:t>
            </a:r>
            <a:r>
              <a:rPr lang="ja-JP" altLang="en-US" dirty="0" smtClean="0">
                <a:solidFill>
                  <a:schemeClr val="tx1"/>
                </a:solidFill>
              </a:rPr>
              <a:t>の画像があって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タップすると</a:t>
            </a:r>
            <a:r>
              <a:rPr lang="ja-JP" altLang="en-US" dirty="0" smtClean="0">
                <a:solidFill>
                  <a:schemeClr val="tx1"/>
                </a:solidFill>
              </a:rPr>
              <a:t>切り替わる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04664" y="1619672"/>
            <a:ext cx="6192688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2" name="円形吹き出し 21"/>
          <p:cNvSpPr/>
          <p:nvPr/>
        </p:nvSpPr>
        <p:spPr>
          <a:xfrm>
            <a:off x="7613848" y="2411760"/>
            <a:ext cx="2367880" cy="1872208"/>
          </a:xfrm>
          <a:prstGeom prst="wedgeEllipseCallout">
            <a:avLst>
              <a:gd name="adj1" fmla="val -88538"/>
              <a:gd name="adj2" fmla="val -93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枠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04664" y="3491880"/>
            <a:ext cx="6192688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7" name="円形吹き出し 26"/>
          <p:cNvSpPr/>
          <p:nvPr/>
        </p:nvSpPr>
        <p:spPr>
          <a:xfrm>
            <a:off x="5805264" y="4572000"/>
            <a:ext cx="2367880" cy="1872208"/>
          </a:xfrm>
          <a:prstGeom prst="wedgeEllipseCallout">
            <a:avLst>
              <a:gd name="adj1" fmla="val -88538"/>
              <a:gd name="adj2" fmla="val -93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登録していない場合暗い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132856" y="766834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195284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092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195284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46754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以下のフレーズが見つかりました</a:t>
            </a:r>
            <a:r>
              <a:rPr kumimoji="1" lang="ja-JP" altLang="en-US" sz="2400" b="1" dirty="0" smtClean="0"/>
              <a:t>。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b="1" dirty="0" smtClean="0">
                <a:solidFill>
                  <a:srgbClr val="93CDDD"/>
                </a:solidFill>
              </a:rPr>
              <a:t>■</a:t>
            </a:r>
            <a:r>
              <a:rPr kumimoji="1" lang="ja-JP" altLang="en-US" sz="2400" b="1" dirty="0" smtClean="0"/>
              <a:t>登録　</a:t>
            </a:r>
            <a:r>
              <a:rPr kumimoji="1" lang="ja-JP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■</a:t>
            </a:r>
            <a:r>
              <a:rPr kumimoji="1" lang="ja-JP" altLang="en-US" sz="2400" b="1" dirty="0" smtClean="0"/>
              <a:t>登録しない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タップすると切り替わります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2696" y="1619672"/>
            <a:ext cx="1656184" cy="576064"/>
          </a:xfrm>
          <a:prstGeom prst="roundRect">
            <a:avLst/>
          </a:prstGeom>
          <a:solidFill>
            <a:srgbClr val="93CDDD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92896" y="161967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65104" y="161967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</a:t>
            </a:r>
            <a:r>
              <a:rPr kumimoji="1" lang="ja-JP" altLang="en-US" sz="2400" dirty="0" smtClean="0"/>
              <a:t>～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04864" y="7956376"/>
            <a:ext cx="273630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179512"/>
            <a:ext cx="5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どのアカウントから話題をさがしますか</a:t>
            </a:r>
            <a:r>
              <a:rPr lang="en-US" altLang="ja-JP" sz="2400" b="1" dirty="0" smtClean="0"/>
              <a:t>?</a:t>
            </a:r>
            <a:endParaRPr kumimoji="1" lang="ja-JP" altLang="en-US" sz="24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404664" y="2699792"/>
            <a:ext cx="692696" cy="72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</a:t>
            </a:r>
          </a:p>
          <a:p>
            <a:pPr algn="ctr"/>
            <a:r>
              <a:rPr kumimoji="1"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32048" y="1115616"/>
            <a:ext cx="620688" cy="648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</a:t>
            </a:r>
          </a:p>
          <a:p>
            <a:pPr algn="ctr"/>
            <a:r>
              <a:rPr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484784" y="6300192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484784" y="4644008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340768" y="2843808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11169"/>
              <a:gd name="adj2" fmla="val -212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86410"/>
              <a:gd name="adj2" fmla="val -906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556792" y="291581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1556792" y="1259632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60648" y="971600"/>
            <a:ext cx="6192688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0" name="円形吹き出し 19"/>
          <p:cNvSpPr/>
          <p:nvPr/>
        </p:nvSpPr>
        <p:spPr>
          <a:xfrm>
            <a:off x="7461448" y="0"/>
            <a:ext cx="2664296" cy="1872208"/>
          </a:xfrm>
          <a:prstGeom prst="wedgeEllipseCallout">
            <a:avLst>
              <a:gd name="adj1" fmla="val -85193"/>
              <a:gd name="adj2" fmla="val 7233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画像を使いたい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60648" y="2699792"/>
            <a:ext cx="6192688" cy="5040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237312" y="2699792"/>
            <a:ext cx="188640" cy="496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165304" y="2771800"/>
            <a:ext cx="312688" cy="2581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196752" y="2771800"/>
            <a:ext cx="482453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1196752" y="4427984"/>
            <a:ext cx="482453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1196752" y="6084168"/>
            <a:ext cx="482453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5085184" y="3851920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52" name="円形吹き出し 51"/>
          <p:cNvSpPr/>
          <p:nvPr/>
        </p:nvSpPr>
        <p:spPr>
          <a:xfrm>
            <a:off x="-3195736" y="4427984"/>
            <a:ext cx="2664296" cy="1872208"/>
          </a:xfrm>
          <a:prstGeom prst="wedgeEllipseCallout">
            <a:avLst>
              <a:gd name="adj1" fmla="val 263972"/>
              <a:gd name="adj2" fmla="val -6231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085184" y="5508104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5085184" y="7164288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77511"/>
              <a:gd name="adj2" fmla="val 1658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32856" y="539552"/>
            <a:ext cx="5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長押しで選択</a:t>
            </a:r>
            <a:r>
              <a:rPr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12976" y="291581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国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国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597352" y="827584"/>
            <a:ext cx="260648" cy="831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243408" y="0"/>
            <a:ext cx="7362056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09605" y="89959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以下のトピックが見つかりました。</a:t>
            </a:r>
            <a:endParaRPr lang="ja-JP" altLang="en-US" sz="2800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48680" y="1475656"/>
            <a:ext cx="5832648" cy="3096344"/>
            <a:chOff x="548680" y="3491880"/>
            <a:chExt cx="5832648" cy="2448272"/>
          </a:xfrm>
        </p:grpSpPr>
        <p:sp>
          <p:nvSpPr>
            <p:cNvPr id="55" name="角丸四角形 54"/>
            <p:cNvSpPr/>
            <p:nvPr/>
          </p:nvSpPr>
          <p:spPr>
            <a:xfrm>
              <a:off x="548680" y="3491880"/>
              <a:ext cx="5832648" cy="244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36712" y="3833499"/>
              <a:ext cx="5184576" cy="13664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>
                  <a:solidFill>
                    <a:schemeClr val="tx1"/>
                  </a:solidFill>
                </a:rPr>
                <a:t>写真</a:t>
              </a:r>
              <a:r>
                <a:rPr lang="en-US" altLang="ja-JP" sz="2000" dirty="0" smtClean="0">
                  <a:solidFill>
                    <a:schemeClr val="tx1"/>
                  </a:solidFill>
                </a:rPr>
                <a:t>(</a:t>
              </a:r>
              <a:r>
                <a:rPr lang="ja-JP" altLang="en-US" sz="2000" dirty="0" smtClean="0">
                  <a:solidFill>
                    <a:schemeClr val="tx1"/>
                  </a:solidFill>
                </a:rPr>
                <a:t>記事に載っていた場合</a:t>
              </a:r>
              <a:r>
                <a:rPr lang="en-US" altLang="ja-JP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908720" y="5266556"/>
              <a:ext cx="5112568" cy="559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</a:t>
              </a:r>
              <a:r>
                <a:rPr lang="ja-JP" altLang="en-US" sz="2000" dirty="0" smtClean="0"/>
                <a:t>。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</a:t>
              </a:r>
              <a:r>
                <a:rPr lang="en-US" altLang="ja-JP" sz="2000" dirty="0" smtClean="0"/>
                <a:t>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･･･もっと見る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548680" y="4788024"/>
            <a:ext cx="5832648" cy="1728192"/>
            <a:chOff x="548680" y="3389866"/>
            <a:chExt cx="5832648" cy="2448272"/>
          </a:xfrm>
        </p:grpSpPr>
        <p:sp>
          <p:nvSpPr>
            <p:cNvPr id="60" name="角丸四角形 59"/>
            <p:cNvSpPr/>
            <p:nvPr/>
          </p:nvSpPr>
          <p:spPr>
            <a:xfrm>
              <a:off x="548680" y="3389866"/>
              <a:ext cx="5832648" cy="244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003336" y="4205957"/>
              <a:ext cx="4873936" cy="100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endParaRPr kumimoji="1" lang="ja-JP" altLang="en-US" sz="2000" dirty="0"/>
            </a:p>
          </p:txBody>
        </p:sp>
      </p:grp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661248" y="0"/>
            <a:ext cx="792088" cy="755576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733256" y="107504"/>
            <a:ext cx="648072" cy="539552"/>
            <a:chOff x="5733256" y="0"/>
            <a:chExt cx="648072" cy="539552"/>
          </a:xfrm>
        </p:grpSpPr>
        <p:sp>
          <p:nvSpPr>
            <p:cNvPr id="18" name="二等辺三角形 17"/>
            <p:cNvSpPr/>
            <p:nvPr/>
          </p:nvSpPr>
          <p:spPr>
            <a:xfrm>
              <a:off x="5733256" y="0"/>
              <a:ext cx="648072" cy="2515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877272" y="179512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円形吹き出し 22"/>
          <p:cNvSpPr/>
          <p:nvPr/>
        </p:nvSpPr>
        <p:spPr>
          <a:xfrm>
            <a:off x="-3987824" y="179512"/>
            <a:ext cx="3312368" cy="1872208"/>
          </a:xfrm>
          <a:prstGeom prst="wedgeEllipseCallout">
            <a:avLst>
              <a:gd name="adj1" fmla="val 92916"/>
              <a:gd name="adj2" fmla="val 10554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出来れば画像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大きさは調整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340</Words>
  <Application>Microsoft Office PowerPoint</Application>
  <PresentationFormat>画面に合わせる (4:3)</PresentationFormat>
  <Paragraphs>133</Paragraphs>
  <Slides>6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115</cp:revision>
  <dcterms:created xsi:type="dcterms:W3CDTF">2013-03-10T06:57:36Z</dcterms:created>
  <dcterms:modified xsi:type="dcterms:W3CDTF">2013-03-14T03:46:46Z</dcterms:modified>
</cp:coreProperties>
</file>