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86" r:id="rId3"/>
    <p:sldId id="270" r:id="rId4"/>
    <p:sldId id="287" r:id="rId5"/>
    <p:sldId id="271" r:id="rId6"/>
    <p:sldId id="291" r:id="rId7"/>
    <p:sldId id="292" r:id="rId8"/>
    <p:sldId id="289" r:id="rId9"/>
    <p:sldId id="294" r:id="rId10"/>
    <p:sldId id="295" r:id="rId11"/>
    <p:sldId id="296" r:id="rId12"/>
    <p:sldId id="297" r:id="rId13"/>
    <p:sldId id="298" r:id="rId14"/>
    <p:sldId id="29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7664C-84D2-40A1-A7F2-12A4264DAC30}" v="259" dt="2018-12-16T06:58: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2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Matyukov" userId="74098f7fecb21755" providerId="Windows Live" clId="Web-{02C49139-DD60-4A83-B81E-5776FEAC5523}"/>
    <pc:docChg chg="addSld delSld modSld sldOrd">
      <pc:chgData name="Petr Matyukov" userId="74098f7fecb21755" providerId="Windows Live" clId="Web-{02C49139-DD60-4A83-B81E-5776FEAC5523}" dt="2018-12-11T10:04:05.976" v="820" actId="1076"/>
      <pc:docMkLst>
        <pc:docMk/>
      </pc:docMkLst>
      <pc:sldChg chg="addSp delSp modSp">
        <pc:chgData name="Petr Matyukov" userId="74098f7fecb21755" providerId="Windows Live" clId="Web-{02C49139-DD60-4A83-B81E-5776FEAC5523}" dt="2018-12-11T08:46:17.244" v="79" actId="1076"/>
        <pc:sldMkLst>
          <pc:docMk/>
          <pc:sldMk cId="343187026" sldId="269"/>
        </pc:sldMkLst>
        <pc:spChg chg="add del mod">
          <ac:chgData name="Petr Matyukov" userId="74098f7fecb21755" providerId="Windows Live" clId="Web-{02C49139-DD60-4A83-B81E-5776FEAC5523}" dt="2018-12-11T08:42:08.243" v="8"/>
          <ac:spMkLst>
            <pc:docMk/>
            <pc:sldMk cId="343187026" sldId="269"/>
            <ac:spMk id="2" creationId="{4F91AA31-7AB0-4F15-840C-F4B8A290F615}"/>
          </ac:spMkLst>
        </pc:spChg>
        <pc:spChg chg="add del mod">
          <ac:chgData name="Petr Matyukov" userId="74098f7fecb21755" providerId="Windows Live" clId="Web-{02C49139-DD60-4A83-B81E-5776FEAC5523}" dt="2018-12-11T08:44:04.962" v="44"/>
          <ac:spMkLst>
            <pc:docMk/>
            <pc:sldMk cId="343187026" sldId="269"/>
            <ac:spMk id="4" creationId="{0318849B-072A-4C49-8E1C-15DA7B376745}"/>
          </ac:spMkLst>
        </pc:spChg>
        <pc:spChg chg="add mod">
          <ac:chgData name="Petr Matyukov" userId="74098f7fecb21755" providerId="Windows Live" clId="Web-{02C49139-DD60-4A83-B81E-5776FEAC5523}" dt="2018-12-11T08:46:17.244" v="79" actId="1076"/>
          <ac:spMkLst>
            <pc:docMk/>
            <pc:sldMk cId="343187026" sldId="269"/>
            <ac:spMk id="5" creationId="{131B38C4-3F91-47A6-99ED-2543E8594C2E}"/>
          </ac:spMkLst>
        </pc:spChg>
        <pc:grpChg chg="del mod">
          <ac:chgData name="Petr Matyukov" userId="74098f7fecb21755" providerId="Windows Live" clId="Web-{02C49139-DD60-4A83-B81E-5776FEAC5523}" dt="2018-12-11T08:41:32.540" v="3"/>
          <ac:grpSpMkLst>
            <pc:docMk/>
            <pc:sldMk cId="343187026" sldId="269"/>
            <ac:grpSpMk id="646" creationId="{00000000-0000-0000-0000-000000000000}"/>
          </ac:grpSpMkLst>
        </pc:grpChg>
      </pc:sldChg>
      <pc:sldChg chg="addSp delSp modSp mod setBg setClrOvrMap">
        <pc:chgData name="Petr Matyukov" userId="74098f7fecb21755" providerId="Windows Live" clId="Web-{02C49139-DD60-4A83-B81E-5776FEAC5523}" dt="2018-12-11T09:29:44.999" v="543" actId="14100"/>
        <pc:sldMkLst>
          <pc:docMk/>
          <pc:sldMk cId="343187026" sldId="270"/>
        </pc:sldMkLst>
        <pc:spChg chg="mod">
          <ac:chgData name="Petr Matyukov" userId="74098f7fecb21755" providerId="Windows Live" clId="Web-{02C49139-DD60-4A83-B81E-5776FEAC5523}" dt="2018-12-11T09:21:18.799" v="229"/>
          <ac:spMkLst>
            <pc:docMk/>
            <pc:sldMk cId="343187026" sldId="270"/>
            <ac:spMk id="3" creationId="{00000000-0000-0000-0000-000000000000}"/>
          </ac:spMkLst>
        </pc:spChg>
        <pc:spChg chg="add mod ord">
          <ac:chgData name="Petr Matyukov" userId="74098f7fecb21755" providerId="Windows Live" clId="Web-{02C49139-DD60-4A83-B81E-5776FEAC5523}" dt="2018-12-11T09:29:44.999" v="543" actId="14100"/>
          <ac:spMkLst>
            <pc:docMk/>
            <pc:sldMk cId="343187026" sldId="270"/>
            <ac:spMk id="14" creationId="{7CAC7366-85C3-4BE3-8D62-EEF43BBD38AA}"/>
          </ac:spMkLst>
        </pc:spChg>
        <pc:spChg chg="add del">
          <ac:chgData name="Petr Matyukov" userId="74098f7fecb21755" providerId="Windows Live" clId="Web-{02C49139-DD60-4A83-B81E-5776FEAC5523}" dt="2018-12-11T09:20:20.449" v="218"/>
          <ac:spMkLst>
            <pc:docMk/>
            <pc:sldMk cId="343187026" sldId="270"/>
            <ac:spMk id="17" creationId="{61445B8C-D724-4F73-AB77-3CCE4E822C9D}"/>
          </ac:spMkLst>
        </pc:spChg>
        <pc:spChg chg="add del">
          <ac:chgData name="Petr Matyukov" userId="74098f7fecb21755" providerId="Windows Live" clId="Web-{02C49139-DD60-4A83-B81E-5776FEAC5523}" dt="2018-12-11T09:20:38.286" v="220"/>
          <ac:spMkLst>
            <pc:docMk/>
            <pc:sldMk cId="343187026" sldId="270"/>
            <ac:spMk id="19" creationId="{2C6A2225-94AF-4BC4-98F4-77746E7B10A9}"/>
          </ac:spMkLst>
        </pc:spChg>
        <pc:spChg chg="add del">
          <ac:chgData name="Petr Matyukov" userId="74098f7fecb21755" providerId="Windows Live" clId="Web-{02C49139-DD60-4A83-B81E-5776FEAC5523}" dt="2018-12-11T09:20:12.805" v="216"/>
          <ac:spMkLst>
            <pc:docMk/>
            <pc:sldMk cId="343187026" sldId="270"/>
            <ac:spMk id="20" creationId="{99899462-FC16-43B0-966B-FCA263450716}"/>
          </ac:spMkLst>
        </pc:spChg>
        <pc:spChg chg="add del">
          <ac:chgData name="Petr Matyukov" userId="74098f7fecb21755" providerId="Windows Live" clId="Web-{02C49139-DD60-4A83-B81E-5776FEAC5523}" dt="2018-12-11T09:20:38.286" v="220"/>
          <ac:spMkLst>
            <pc:docMk/>
            <pc:sldMk cId="343187026" sldId="270"/>
            <ac:spMk id="21" creationId="{648F5915-2CE1-4F74-88C5-D4366893D2DF}"/>
          </ac:spMkLst>
        </pc:spChg>
        <pc:spChg chg="add del">
          <ac:chgData name="Petr Matyukov" userId="74098f7fecb21755" providerId="Windows Live" clId="Web-{02C49139-DD60-4A83-B81E-5776FEAC5523}" dt="2018-12-11T09:20:42.813" v="222"/>
          <ac:spMkLst>
            <pc:docMk/>
            <pc:sldMk cId="343187026" sldId="270"/>
            <ac:spMk id="23" creationId="{0F6CDC51-8D27-4BF4-AB33-7D5905E80D90}"/>
          </ac:spMkLst>
        </pc:spChg>
        <pc:spChg chg="add del">
          <ac:chgData name="Petr Matyukov" userId="74098f7fecb21755" providerId="Windows Live" clId="Web-{02C49139-DD60-4A83-B81E-5776FEAC5523}" dt="2018-12-11T09:20:42.813" v="222"/>
          <ac:spMkLst>
            <pc:docMk/>
            <pc:sldMk cId="343187026" sldId="270"/>
            <ac:spMk id="24" creationId="{DF4CE22F-8463-44F2-BE50-65D9B5035E87}"/>
          </ac:spMkLst>
        </pc:spChg>
        <pc:spChg chg="add del">
          <ac:chgData name="Petr Matyukov" userId="74098f7fecb21755" providerId="Windows Live" clId="Web-{02C49139-DD60-4A83-B81E-5776FEAC5523}" dt="2018-12-11T09:20:42.813" v="222"/>
          <ac:spMkLst>
            <pc:docMk/>
            <pc:sldMk cId="343187026" sldId="270"/>
            <ac:spMk id="26" creationId="{3FA1383B-2709-4E36-8FF8-7A737213B4CB}"/>
          </ac:spMkLst>
        </pc:spChg>
        <pc:spChg chg="add del">
          <ac:chgData name="Petr Matyukov" userId="74098f7fecb21755" providerId="Windows Live" clId="Web-{02C49139-DD60-4A83-B81E-5776FEAC5523}" dt="2018-12-11T09:20:54.081" v="224"/>
          <ac:spMkLst>
            <pc:docMk/>
            <pc:sldMk cId="343187026" sldId="270"/>
            <ac:spMk id="27" creationId="{7D8E67F2-F753-4E06-8229-4970A6725835}"/>
          </ac:spMkLst>
        </pc:spChg>
        <pc:spChg chg="add del">
          <ac:chgData name="Petr Matyukov" userId="74098f7fecb21755" providerId="Windows Live" clId="Web-{02C49139-DD60-4A83-B81E-5776FEAC5523}" dt="2018-12-11T09:20:54.081" v="224"/>
          <ac:spMkLst>
            <pc:docMk/>
            <pc:sldMk cId="343187026" sldId="270"/>
            <ac:spMk id="29" creationId="{007B8288-68CC-4847-8419-CF535B6B7EEA}"/>
          </ac:spMkLst>
        </pc:spChg>
        <pc:spChg chg="add del">
          <ac:chgData name="Petr Matyukov" userId="74098f7fecb21755" providerId="Windows Live" clId="Web-{02C49139-DD60-4A83-B81E-5776FEAC5523}" dt="2018-12-11T09:20:54.081" v="224"/>
          <ac:spMkLst>
            <pc:docMk/>
            <pc:sldMk cId="343187026" sldId="270"/>
            <ac:spMk id="30" creationId="{32BA8EA8-C1B6-4309-B674-F9F399B96288}"/>
          </ac:spMkLst>
        </pc:spChg>
        <pc:spChg chg="add del">
          <ac:chgData name="Petr Matyukov" userId="74098f7fecb21755" providerId="Windows Live" clId="Web-{02C49139-DD60-4A83-B81E-5776FEAC5523}" dt="2018-12-11T09:21:18.799" v="229"/>
          <ac:spMkLst>
            <pc:docMk/>
            <pc:sldMk cId="343187026" sldId="270"/>
            <ac:spMk id="31" creationId="{E02F3C71-C981-4614-98EA-D6C494F8091E}"/>
          </ac:spMkLst>
        </pc:spChg>
        <pc:spChg chg="add">
          <ac:chgData name="Petr Matyukov" userId="74098f7fecb21755" providerId="Windows Live" clId="Web-{02C49139-DD60-4A83-B81E-5776FEAC5523}" dt="2018-12-11T09:21:18.799" v="229"/>
          <ac:spMkLst>
            <pc:docMk/>
            <pc:sldMk cId="343187026" sldId="270"/>
            <ac:spMk id="36" creationId="{61B2A784-4501-42A8-86DF-DB27DE395089}"/>
          </ac:spMkLst>
        </pc:spChg>
        <pc:spChg chg="add">
          <ac:chgData name="Petr Matyukov" userId="74098f7fecb21755" providerId="Windows Live" clId="Web-{02C49139-DD60-4A83-B81E-5776FEAC5523}" dt="2018-12-11T09:21:18.799" v="229"/>
          <ac:spMkLst>
            <pc:docMk/>
            <pc:sldMk cId="343187026" sldId="270"/>
            <ac:spMk id="38" creationId="{8A330AB8-A767-46C8-ABEF-2477854EF61D}"/>
          </ac:spMkLst>
        </pc:spChg>
        <pc:spChg chg="add">
          <ac:chgData name="Petr Matyukov" userId="74098f7fecb21755" providerId="Windows Live" clId="Web-{02C49139-DD60-4A83-B81E-5776FEAC5523}" dt="2018-12-11T09:21:18.799" v="229"/>
          <ac:spMkLst>
            <pc:docMk/>
            <pc:sldMk cId="343187026" sldId="270"/>
            <ac:spMk id="40" creationId="{88E62604-C40E-4D56-9D66-FD94B0CA40CB}"/>
          </ac:spMkLst>
        </pc:spChg>
        <pc:spChg chg="del">
          <ac:chgData name="Petr Matyukov" userId="74098f7fecb21755" providerId="Windows Live" clId="Web-{02C49139-DD60-4A83-B81E-5776FEAC5523}" dt="2018-12-11T09:09:53.015" v="156"/>
          <ac:spMkLst>
            <pc:docMk/>
            <pc:sldMk cId="343187026" sldId="270"/>
            <ac:spMk id="57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1"/>
          <ac:spMkLst>
            <pc:docMk/>
            <pc:sldMk cId="343187026" sldId="270"/>
            <ac:spMk id="57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0"/>
          <ac:spMkLst>
            <pc:docMk/>
            <pc:sldMk cId="343187026" sldId="270"/>
            <ac:spMk id="57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69"/>
          <ac:spMkLst>
            <pc:docMk/>
            <pc:sldMk cId="343187026" sldId="270"/>
            <ac:spMk id="58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68"/>
          <ac:spMkLst>
            <pc:docMk/>
            <pc:sldMk cId="343187026" sldId="270"/>
            <ac:spMk id="58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67"/>
          <ac:spMkLst>
            <pc:docMk/>
            <pc:sldMk cId="343187026" sldId="270"/>
            <ac:spMk id="58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66"/>
          <ac:spMkLst>
            <pc:docMk/>
            <pc:sldMk cId="343187026" sldId="270"/>
            <ac:spMk id="58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5"/>
          <ac:spMkLst>
            <pc:docMk/>
            <pc:sldMk cId="343187026" sldId="270"/>
            <ac:spMk id="584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4"/>
          <ac:spMkLst>
            <pc:docMk/>
            <pc:sldMk cId="343187026" sldId="270"/>
            <ac:spMk id="585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3"/>
          <ac:spMkLst>
            <pc:docMk/>
            <pc:sldMk cId="343187026" sldId="270"/>
            <ac:spMk id="586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2"/>
          <ac:spMkLst>
            <pc:docMk/>
            <pc:sldMk cId="343187026" sldId="270"/>
            <ac:spMk id="58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1"/>
          <ac:spMkLst>
            <pc:docMk/>
            <pc:sldMk cId="343187026" sldId="270"/>
            <ac:spMk id="58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60"/>
          <ac:spMkLst>
            <pc:docMk/>
            <pc:sldMk cId="343187026" sldId="270"/>
            <ac:spMk id="59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59"/>
          <ac:spMkLst>
            <pc:docMk/>
            <pc:sldMk cId="343187026" sldId="270"/>
            <ac:spMk id="59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58"/>
          <ac:spMkLst>
            <pc:docMk/>
            <pc:sldMk cId="343187026" sldId="270"/>
            <ac:spMk id="59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78" v="157"/>
          <ac:spMkLst>
            <pc:docMk/>
            <pc:sldMk cId="343187026" sldId="270"/>
            <ac:spMk id="59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7"/>
          <ac:spMkLst>
            <pc:docMk/>
            <pc:sldMk cId="343187026" sldId="270"/>
            <ac:spMk id="152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6"/>
          <ac:spMkLst>
            <pc:docMk/>
            <pc:sldMk cId="343187026" sldId="270"/>
            <ac:spMk id="153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5"/>
          <ac:spMkLst>
            <pc:docMk/>
            <pc:sldMk cId="343187026" sldId="270"/>
            <ac:spMk id="153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4"/>
          <ac:spMkLst>
            <pc:docMk/>
            <pc:sldMk cId="343187026" sldId="270"/>
            <ac:spMk id="153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3"/>
          <ac:spMkLst>
            <pc:docMk/>
            <pc:sldMk cId="343187026" sldId="270"/>
            <ac:spMk id="153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2"/>
          <ac:spMkLst>
            <pc:docMk/>
            <pc:sldMk cId="343187026" sldId="270"/>
            <ac:spMk id="1534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1"/>
          <ac:spMkLst>
            <pc:docMk/>
            <pc:sldMk cId="343187026" sldId="270"/>
            <ac:spMk id="1535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90"/>
          <ac:spMkLst>
            <pc:docMk/>
            <pc:sldMk cId="343187026" sldId="270"/>
            <ac:spMk id="1536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89"/>
          <ac:spMkLst>
            <pc:docMk/>
            <pc:sldMk cId="343187026" sldId="270"/>
            <ac:spMk id="153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88"/>
          <ac:spMkLst>
            <pc:docMk/>
            <pc:sldMk cId="343187026" sldId="270"/>
            <ac:spMk id="153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87"/>
          <ac:spMkLst>
            <pc:docMk/>
            <pc:sldMk cId="343187026" sldId="270"/>
            <ac:spMk id="153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86"/>
          <ac:spMkLst>
            <pc:docMk/>
            <pc:sldMk cId="343187026" sldId="270"/>
            <ac:spMk id="154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09" v="181"/>
          <ac:spMkLst>
            <pc:docMk/>
            <pc:sldMk cId="343187026" sldId="270"/>
            <ac:spMk id="155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80"/>
          <ac:spMkLst>
            <pc:docMk/>
            <pc:sldMk cId="343187026" sldId="270"/>
            <ac:spMk id="155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9"/>
          <ac:spMkLst>
            <pc:docMk/>
            <pc:sldMk cId="343187026" sldId="270"/>
            <ac:spMk id="155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8"/>
          <ac:spMkLst>
            <pc:docMk/>
            <pc:sldMk cId="343187026" sldId="270"/>
            <ac:spMk id="156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125" v="198"/>
          <ac:spMkLst>
            <pc:docMk/>
            <pc:sldMk cId="343187026" sldId="270"/>
            <ac:spMk id="156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7"/>
          <ac:spMkLst>
            <pc:docMk/>
            <pc:sldMk cId="343187026" sldId="270"/>
            <ac:spMk id="156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09:57.094" v="176"/>
          <ac:spMkLst>
            <pc:docMk/>
            <pc:sldMk cId="343187026" sldId="270"/>
            <ac:spMk id="1565" creationId="{00000000-0000-0000-0000-000000000000}"/>
          </ac:spMkLst>
        </pc:spChg>
        <pc:grpChg chg="del">
          <ac:chgData name="Petr Matyukov" userId="74098f7fecb21755" providerId="Windows Live" clId="Web-{02C49139-DD60-4A83-B81E-5776FEAC5523}" dt="2018-12-11T09:09:57.125" v="199"/>
          <ac:grpSpMkLst>
            <pc:docMk/>
            <pc:sldMk cId="343187026" sldId="270"/>
            <ac:grpSpMk id="5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109" v="185"/>
          <ac:grpSpMkLst>
            <pc:docMk/>
            <pc:sldMk cId="343187026" sldId="270"/>
            <ac:grpSpMk id="7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109" v="184"/>
          <ac:grpSpMkLst>
            <pc:docMk/>
            <pc:sldMk cId="343187026" sldId="270"/>
            <ac:grpSpMk id="8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109" v="183"/>
          <ac:grpSpMkLst>
            <pc:docMk/>
            <pc:sldMk cId="343187026" sldId="270"/>
            <ac:grpSpMk id="9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109" v="182"/>
          <ac:grpSpMkLst>
            <pc:docMk/>
            <pc:sldMk cId="343187026" sldId="270"/>
            <ac:grpSpMk id="10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094" v="174"/>
          <ac:grpSpMkLst>
            <pc:docMk/>
            <pc:sldMk cId="343187026" sldId="270"/>
            <ac:grpSpMk id="11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094" v="173"/>
          <ac:grpSpMkLst>
            <pc:docMk/>
            <pc:sldMk cId="343187026" sldId="270"/>
            <ac:grpSpMk id="12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094" v="172"/>
          <ac:grpSpMkLst>
            <pc:docMk/>
            <pc:sldMk cId="343187026" sldId="270"/>
            <ac:grpSpMk id="13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09:57.094" v="175"/>
          <ac:grpSpMkLst>
            <pc:docMk/>
            <pc:sldMk cId="343187026" sldId="270"/>
            <ac:grpSpMk id="85" creationId="{00000000-0000-0000-0000-000000000000}"/>
          </ac:grpSpMkLst>
        </pc:grpChg>
        <pc:picChg chg="add mod ord">
          <ac:chgData name="Petr Matyukov" userId="74098f7fecb21755" providerId="Windows Live" clId="Web-{02C49139-DD60-4A83-B81E-5776FEAC5523}" dt="2018-12-11T09:21:18.799" v="229"/>
          <ac:picMkLst>
            <pc:docMk/>
            <pc:sldMk cId="343187026" sldId="270"/>
            <ac:picMk id="2" creationId="{086E5E40-214F-440C-A37A-DF83644FD695}"/>
          </ac:picMkLst>
        </pc:picChg>
        <pc:picChg chg="add mod ord">
          <ac:chgData name="Petr Matyukov" userId="74098f7fecb21755" providerId="Windows Live" clId="Web-{02C49139-DD60-4A83-B81E-5776FEAC5523}" dt="2018-12-11T09:21:18.799" v="229"/>
          <ac:picMkLst>
            <pc:docMk/>
            <pc:sldMk cId="343187026" sldId="270"/>
            <ac:picMk id="15" creationId="{69391E99-3438-4BDE-81E0-6FD3A3733E8E}"/>
          </ac:picMkLst>
        </pc:picChg>
        <pc:picChg chg="add del">
          <ac:chgData name="Petr Matyukov" userId="74098f7fecb21755" providerId="Windows Live" clId="Web-{02C49139-DD60-4A83-B81E-5776FEAC5523}" dt="2018-12-11T09:20:42.813" v="222"/>
          <ac:picMkLst>
            <pc:docMk/>
            <pc:sldMk cId="343187026" sldId="270"/>
            <ac:picMk id="25" creationId="{24FB90F3-DFB9-42D4-B851-120249962A25}"/>
          </ac:picMkLst>
        </pc:picChg>
        <pc:picChg chg="add del">
          <ac:chgData name="Petr Matyukov" userId="74098f7fecb21755" providerId="Windows Live" clId="Web-{02C49139-DD60-4A83-B81E-5776FEAC5523}" dt="2018-12-11T09:20:54.081" v="224"/>
          <ac:picMkLst>
            <pc:docMk/>
            <pc:sldMk cId="343187026" sldId="270"/>
            <ac:picMk id="28" creationId="{2EE1BDFD-564B-44A4-841A-50D6A8E75CB4}"/>
          </ac:picMkLst>
        </pc:picChg>
        <pc:cxnChg chg="add del">
          <ac:chgData name="Petr Matyukov" userId="74098f7fecb21755" providerId="Windows Live" clId="Web-{02C49139-DD60-4A83-B81E-5776FEAC5523}" dt="2018-12-11T09:20:20.449" v="218"/>
          <ac:cxnSpMkLst>
            <pc:docMk/>
            <pc:sldMk cId="343187026" sldId="270"/>
            <ac:cxnSpMk id="18" creationId="{99905336-A7CD-4C75-9E77-C704674F4047}"/>
          </ac:cxnSpMkLst>
        </pc:cxnChg>
        <pc:cxnChg chg="add del">
          <ac:chgData name="Petr Matyukov" userId="74098f7fecb21755" providerId="Windows Live" clId="Web-{02C49139-DD60-4A83-B81E-5776FEAC5523}" dt="2018-12-11T09:20:12.805" v="216"/>
          <ac:cxnSpMkLst>
            <pc:docMk/>
            <pc:sldMk cId="343187026" sldId="270"/>
            <ac:cxnSpMk id="22" creationId="{AAFEA932-2DF1-410C-A00A-7A1E7DBF7511}"/>
          </ac:cxnSpMkLst>
        </pc:cxnChg>
      </pc:sldChg>
      <pc:sldChg chg="addSp delSp modSp add mod ord replId setBg setClrOvrMap delDesignElem">
        <pc:chgData name="Petr Matyukov" userId="74098f7fecb21755" providerId="Windows Live" clId="Web-{02C49139-DD60-4A83-B81E-5776FEAC5523}" dt="2018-12-11T09:18:39.691" v="210" actId="20577"/>
        <pc:sldMkLst>
          <pc:docMk/>
          <pc:sldMk cId="3569802967" sldId="286"/>
        </pc:sldMkLst>
        <pc:spChg chg="add mod ord">
          <ac:chgData name="Petr Matyukov" userId="74098f7fecb21755" providerId="Windows Live" clId="Web-{02C49139-DD60-4A83-B81E-5776FEAC5523}" dt="2018-12-11T09:18:39.691" v="210" actId="20577"/>
          <ac:spMkLst>
            <pc:docMk/>
            <pc:sldMk cId="3569802967" sldId="286"/>
            <ac:spMk id="2" creationId="{6E2252A0-079B-4BCA-9A01-F8DF5665E816}"/>
          </ac:spMkLst>
        </pc:spChg>
        <pc:spChg chg="mod">
          <ac:chgData name="Petr Matyukov" userId="74098f7fecb21755" providerId="Windows Live" clId="Web-{02C49139-DD60-4A83-B81E-5776FEAC5523}" dt="2018-12-11T09:08:19.515" v="138"/>
          <ac:spMkLst>
            <pc:docMk/>
            <pc:sldMk cId="3569802967" sldId="286"/>
            <ac:spMk id="3" creationId="{00000000-0000-0000-0000-000000000000}"/>
          </ac:spMkLst>
        </pc:spChg>
        <pc:spChg chg="add del">
          <ac:chgData name="Petr Matyukov" userId="74098f7fecb21755" providerId="Windows Live" clId="Web-{02C49139-DD60-4A83-B81E-5776FEAC5523}" dt="2018-12-11T09:08:19.515" v="138"/>
          <ac:spMkLst>
            <pc:docMk/>
            <pc:sldMk cId="3569802967" sldId="286"/>
            <ac:spMk id="11" creationId="{A0BF428C-DA8B-4D99-9930-18F7F91D873D}"/>
          </ac:spMkLst>
        </pc:spChg>
        <pc:spChg chg="add del">
          <ac:chgData name="Petr Matyukov" userId="74098f7fecb21755" providerId="Windows Live" clId="Web-{02C49139-DD60-4A83-B81E-5776FEAC5523}" dt="2018-12-11T09:08:19.515" v="138"/>
          <ac:spMkLst>
            <pc:docMk/>
            <pc:sldMk cId="3569802967" sldId="286"/>
            <ac:spMk id="13" creationId="{A03E2379-8871-408A-95CE-7AAE8FA53AE5}"/>
          </ac:spMkLst>
        </pc:spChg>
        <pc:spChg chg="add del">
          <ac:chgData name="Petr Matyukov" userId="74098f7fecb21755" providerId="Windows Live" clId="Web-{02C49139-DD60-4A83-B81E-5776FEAC5523}" dt="2018-12-11T09:08:19.343" v="137"/>
          <ac:spMkLst>
            <pc:docMk/>
            <pc:sldMk cId="3569802967" sldId="286"/>
            <ac:spMk id="15" creationId="{C95B82D5-A8BB-45BF-BED8-C7B206892100}"/>
          </ac:spMkLst>
        </pc:spChg>
        <pc:spChg chg="add del">
          <ac:chgData name="Petr Matyukov" userId="74098f7fecb21755" providerId="Windows Live" clId="Web-{02C49139-DD60-4A83-B81E-5776FEAC5523}" dt="2018-12-11T09:08:19.343" v="137"/>
          <ac:spMkLst>
            <pc:docMk/>
            <pc:sldMk cId="3569802967" sldId="286"/>
            <ac:spMk id="16" creationId="{296C61EC-FBF4-4216-BE67-6C864D30A01C}"/>
          </ac:spMkLst>
        </pc:spChg>
        <pc:spChg chg="add">
          <ac:chgData name="Petr Matyukov" userId="74098f7fecb21755" providerId="Windows Live" clId="Web-{02C49139-DD60-4A83-B81E-5776FEAC5523}" dt="2018-12-11T09:08:19.515" v="138"/>
          <ac:spMkLst>
            <pc:docMk/>
            <pc:sldMk cId="3569802967" sldId="286"/>
            <ac:spMk id="17" creationId="{EB181E26-89C4-4A14-92DE-0F4C4B0E9484}"/>
          </ac:spMkLst>
        </pc:spChg>
        <pc:spChg chg="add del">
          <ac:chgData name="Petr Matyukov" userId="74098f7fecb21755" providerId="Windows Live" clId="Web-{02C49139-DD60-4A83-B81E-5776FEAC5523}" dt="2018-12-11T09:08:09.906" v="135"/>
          <ac:spMkLst>
            <pc:docMk/>
            <pc:sldMk cId="3569802967" sldId="286"/>
            <ac:spMk id="18" creationId="{7D8E67F2-F753-4E06-8229-4970A6725835}"/>
          </ac:spMkLst>
        </pc:spChg>
        <pc:spChg chg="add">
          <ac:chgData name="Petr Matyukov" userId="74098f7fecb21755" providerId="Windows Live" clId="Web-{02C49139-DD60-4A83-B81E-5776FEAC5523}" dt="2018-12-11T09:08:19.515" v="138"/>
          <ac:spMkLst>
            <pc:docMk/>
            <pc:sldMk cId="3569802967" sldId="286"/>
            <ac:spMk id="19" creationId="{13958066-7CBD-4B89-8F46-614C4F28BCF9}"/>
          </ac:spMkLst>
        </pc:spChg>
        <pc:spChg chg="add del">
          <ac:chgData name="Petr Matyukov" userId="74098f7fecb21755" providerId="Windows Live" clId="Web-{02C49139-DD60-4A83-B81E-5776FEAC5523}" dt="2018-12-11T09:08:09.906" v="135"/>
          <ac:spMkLst>
            <pc:docMk/>
            <pc:sldMk cId="3569802967" sldId="286"/>
            <ac:spMk id="22" creationId="{007B8288-68CC-4847-8419-CF535B6B7EEA}"/>
          </ac:spMkLst>
        </pc:spChg>
        <pc:spChg chg="add del">
          <ac:chgData name="Petr Matyukov" userId="74098f7fecb21755" providerId="Windows Live" clId="Web-{02C49139-DD60-4A83-B81E-5776FEAC5523}" dt="2018-12-11T09:08:09.906" v="135"/>
          <ac:spMkLst>
            <pc:docMk/>
            <pc:sldMk cId="3569802967" sldId="286"/>
            <ac:spMk id="24" creationId="{32BA8EA8-C1B6-4309-B674-F9F399B96288}"/>
          </ac:spMkLst>
        </pc:spChg>
        <pc:grpChg chg="del">
          <ac:chgData name="Petr Matyukov" userId="74098f7fecb21755" providerId="Windows Live" clId="Web-{02C49139-DD60-4A83-B81E-5776FEAC5523}" dt="2018-12-11T08:47:55.651" v="83"/>
          <ac:grpSpMkLst>
            <pc:docMk/>
            <pc:sldMk cId="3569802967" sldId="286"/>
            <ac:grpSpMk id="99" creationId="{00000000-0000-0000-0000-000000000000}"/>
          </ac:grpSpMkLst>
        </pc:grpChg>
        <pc:picChg chg="add mod ord">
          <ac:chgData name="Petr Matyukov" userId="74098f7fecb21755" providerId="Windows Live" clId="Web-{02C49139-DD60-4A83-B81E-5776FEAC5523}" dt="2018-12-11T09:08:19.515" v="138"/>
          <ac:picMkLst>
            <pc:docMk/>
            <pc:sldMk cId="3569802967" sldId="286"/>
            <ac:picMk id="4" creationId="{2432D6A7-7DC2-46A7-9C7A-A3251B02212B}"/>
          </ac:picMkLst>
        </pc:picChg>
        <pc:picChg chg="add mod ord">
          <ac:chgData name="Petr Matyukov" userId="74098f7fecb21755" providerId="Windows Live" clId="Web-{02C49139-DD60-4A83-B81E-5776FEAC5523}" dt="2018-12-11T09:08:19.515" v="138"/>
          <ac:picMkLst>
            <pc:docMk/>
            <pc:sldMk cId="3569802967" sldId="286"/>
            <ac:picMk id="6" creationId="{8399BDAE-36C3-47C4-9879-D22122E69D04}"/>
          </ac:picMkLst>
        </pc:picChg>
        <pc:picChg chg="add del">
          <ac:chgData name="Petr Matyukov" userId="74098f7fecb21755" providerId="Windows Live" clId="Web-{02C49139-DD60-4A83-B81E-5776FEAC5523}" dt="2018-12-11T09:08:09.906" v="135"/>
          <ac:picMkLst>
            <pc:docMk/>
            <pc:sldMk cId="3569802967" sldId="286"/>
            <ac:picMk id="20" creationId="{2EE1BDFD-564B-44A4-841A-50D6A8E75CB4}"/>
          </ac:picMkLst>
        </pc:picChg>
      </pc:sldChg>
      <pc:sldChg chg="addSp delSp modSp add replId">
        <pc:chgData name="Petr Matyukov" userId="74098f7fecb21755" providerId="Windows Live" clId="Web-{02C49139-DD60-4A83-B81E-5776FEAC5523}" dt="2018-12-11T10:04:05.976" v="820" actId="1076"/>
        <pc:sldMkLst>
          <pc:docMk/>
          <pc:sldMk cId="3535413353" sldId="287"/>
        </pc:sldMkLst>
        <pc:spChg chg="add mod">
          <ac:chgData name="Petr Matyukov" userId="74098f7fecb21755" providerId="Windows Live" clId="Web-{02C49139-DD60-4A83-B81E-5776FEAC5523}" dt="2018-12-11T09:57:37.615" v="678" actId="1076"/>
          <ac:spMkLst>
            <pc:docMk/>
            <pc:sldMk cId="3535413353" sldId="287"/>
            <ac:spMk id="2" creationId="{5850180E-4F75-4245-A6B2-1B751B64692A}"/>
          </ac:spMkLst>
        </pc:spChg>
        <pc:spChg chg="mod">
          <ac:chgData name="Petr Matyukov" userId="74098f7fecb21755" providerId="Windows Live" clId="Web-{02C49139-DD60-4A83-B81E-5776FEAC5523}" dt="2018-12-11T09:50:27.145" v="559" actId="1076"/>
          <ac:spMkLst>
            <pc:docMk/>
            <pc:sldMk cId="3535413353" sldId="287"/>
            <ac:spMk id="3" creationId="{00000000-0000-0000-0000-000000000000}"/>
          </ac:spMkLst>
        </pc:spChg>
        <pc:spChg chg="add mod">
          <ac:chgData name="Petr Matyukov" userId="74098f7fecb21755" providerId="Windows Live" clId="Web-{02C49139-DD60-4A83-B81E-5776FEAC5523}" dt="2018-12-11T09:59:15.600" v="714" actId="1076"/>
          <ac:spMkLst>
            <pc:docMk/>
            <pc:sldMk cId="3535413353" sldId="287"/>
            <ac:spMk id="4" creationId="{DEB0172F-722A-4D3F-B941-78AB807355E6}"/>
          </ac:spMkLst>
        </pc:spChg>
        <pc:spChg chg="add del">
          <ac:chgData name="Petr Matyukov" userId="74098f7fecb21755" providerId="Windows Live" clId="Web-{02C49139-DD60-4A83-B81E-5776FEAC5523}" dt="2018-12-11T10:01:16.288" v="785"/>
          <ac:spMkLst>
            <pc:docMk/>
            <pc:sldMk cId="3535413353" sldId="287"/>
            <ac:spMk id="14" creationId="{0DAE1392-1211-4CFC-B7E2-6EA3FA84442D}"/>
          </ac:spMkLst>
        </pc:spChg>
        <pc:spChg chg="add mod">
          <ac:chgData name="Petr Matyukov" userId="74098f7fecb21755" providerId="Windows Live" clId="Web-{02C49139-DD60-4A83-B81E-5776FEAC5523}" dt="2018-12-11T10:03:45.461" v="817" actId="1076"/>
          <ac:spMkLst>
            <pc:docMk/>
            <pc:sldMk cId="3535413353" sldId="287"/>
            <ac:spMk id="15" creationId="{221D3777-BFB2-4E2F-8876-34456B726603}"/>
          </ac:spMkLst>
        </pc:spChg>
        <pc:spChg chg="add mod">
          <ac:chgData name="Petr Matyukov" userId="74098f7fecb21755" providerId="Windows Live" clId="Web-{02C49139-DD60-4A83-B81E-5776FEAC5523}" dt="2018-12-11T10:03:58.539" v="819" actId="1076"/>
          <ac:spMkLst>
            <pc:docMk/>
            <pc:sldMk cId="3535413353" sldId="287"/>
            <ac:spMk id="16" creationId="{3AE2DE70-8CAC-48F1-AE4A-4A7215ED35FD}"/>
          </ac:spMkLst>
        </pc:spChg>
        <pc:spChg chg="add mod">
          <ac:chgData name="Petr Matyukov" userId="74098f7fecb21755" providerId="Windows Live" clId="Web-{02C49139-DD60-4A83-B81E-5776FEAC5523}" dt="2018-12-11T10:03:30.382" v="815" actId="1076"/>
          <ac:spMkLst>
            <pc:docMk/>
            <pc:sldMk cId="3535413353" sldId="287"/>
            <ac:spMk id="17" creationId="{D67D8DCE-460A-4B77-B843-399F1CA85DF7}"/>
          </ac:spMkLst>
        </pc:spChg>
        <pc:spChg chg="add mod">
          <ac:chgData name="Petr Matyukov" userId="74098f7fecb21755" providerId="Windows Live" clId="Web-{02C49139-DD60-4A83-B81E-5776FEAC5523}" dt="2018-12-11T10:03:26.773" v="814" actId="1076"/>
          <ac:spMkLst>
            <pc:docMk/>
            <pc:sldMk cId="3535413353" sldId="287"/>
            <ac:spMk id="18" creationId="{DEF80DB7-0903-422B-864F-3D1F2D772772}"/>
          </ac:spMkLst>
        </pc:spChg>
        <pc:spChg chg="add mod">
          <ac:chgData name="Petr Matyukov" userId="74098f7fecb21755" providerId="Windows Live" clId="Web-{02C49139-DD60-4A83-B81E-5776FEAC5523}" dt="2018-12-11T10:03:53.992" v="818" actId="1076"/>
          <ac:spMkLst>
            <pc:docMk/>
            <pc:sldMk cId="3535413353" sldId="287"/>
            <ac:spMk id="19" creationId="{FF6399E0-D179-4223-9B86-B88657F33C72}"/>
          </ac:spMkLst>
        </pc:spChg>
        <pc:spChg chg="add mod">
          <ac:chgData name="Petr Matyukov" userId="74098f7fecb21755" providerId="Windows Live" clId="Web-{02C49139-DD60-4A83-B81E-5776FEAC5523}" dt="2018-12-11T10:03:39.460" v="816" actId="1076"/>
          <ac:spMkLst>
            <pc:docMk/>
            <pc:sldMk cId="3535413353" sldId="287"/>
            <ac:spMk id="20" creationId="{5165AFE3-A3E6-4BBE-9C81-F1BE108693F9}"/>
          </ac:spMkLst>
        </pc:spChg>
        <pc:spChg chg="add mod">
          <ac:chgData name="Petr Matyukov" userId="74098f7fecb21755" providerId="Windows Live" clId="Web-{02C49139-DD60-4A83-B81E-5776FEAC5523}" dt="2018-12-11T10:02:35.679" v="808" actId="1076"/>
          <ac:spMkLst>
            <pc:docMk/>
            <pc:sldMk cId="3535413353" sldId="287"/>
            <ac:spMk id="21" creationId="{30A0696A-7199-47D6-87F8-FD4E918426CF}"/>
          </ac:spMkLst>
        </pc:spChg>
        <pc:spChg chg="add mod">
          <ac:chgData name="Petr Matyukov" userId="74098f7fecb21755" providerId="Windows Live" clId="Web-{02C49139-DD60-4A83-B81E-5776FEAC5523}" dt="2018-12-11T10:04:05.976" v="820" actId="1076"/>
          <ac:spMkLst>
            <pc:docMk/>
            <pc:sldMk cId="3535413353" sldId="287"/>
            <ac:spMk id="22" creationId="{F92C1C42-8E42-4589-B914-DA1B05C74BFF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99" creationId="{F28A4E3F-3E40-40AA-88CD-C246AD6C403B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0" creationId="{0DB3F4F5-CFB3-491D-AEE6-A9F78A946EBF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1" creationId="{DD43C8B0-26A5-45AC-8E8C-C599ABCA0E6A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2" creationId="{64C41BDF-9309-4335-BA1C-92FCCC7F6B0F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3" creationId="{551FBF01-1A7A-4C56-85BB-E28F439D4A25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4" creationId="{B61515E6-FEE1-4E69-92DC-80FA2A6F6123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5" creationId="{1CB0ECB8-A380-4404-847A-898D6928DCFA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6" creationId="{30D931C5-D331-4A99-A28E-15E86242E244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7" creationId="{EA3F06E5-D003-44C2-B866-2635690B3B19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8" creationId="{F2950B53-D120-4503-A8E0-2DF209429FC7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09" creationId="{452F44DC-8C21-4830-9602-634E624DCF9F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0" creationId="{549FC41A-CD63-4505-9257-3A6972DBD92F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1" creationId="{34621C97-082E-417A-AFD2-F8E589578BC3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2" creationId="{203BCC7B-83FB-4C50-A695-919A5341EB92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3" creationId="{374177E6-FBCA-45C8-9762-90824D06FDED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4" creationId="{B8A140A2-E39B-460F-A0FA-12CEAB3C4BFA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5" creationId="{9C51A377-0B08-4D1A-83EF-FECE442966C7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6" creationId="{35D69243-50BC-4679-B7EE-7AF62379FF2A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7" creationId="{783CA712-DF8E-4C56-A9F6-F295D34FD950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8" creationId="{72C3F64D-9171-48F9-8AC7-0C30F599DE1E}"/>
          </ac:spMkLst>
        </pc:spChg>
        <pc:spChg chg="add">
          <ac:chgData name="Petr Matyukov" userId="74098f7fecb21755" providerId="Windows Live" clId="Web-{02C49139-DD60-4A83-B81E-5776FEAC5523}" dt="2018-12-11T09:54:22.802" v="604"/>
          <ac:spMkLst>
            <pc:docMk/>
            <pc:sldMk cId="3535413353" sldId="287"/>
            <ac:spMk id="119" creationId="{2DCAB166-E8D8-450B-9141-87772FAF4E9C}"/>
          </ac:spMkLst>
        </pc:spChg>
        <pc:spChg chg="add mod">
          <ac:chgData name="Petr Matyukov" userId="74098f7fecb21755" providerId="Windows Live" clId="Web-{02C49139-DD60-4A83-B81E-5776FEAC5523}" dt="2018-12-11T09:59:06.178" v="710" actId="20577"/>
          <ac:spMkLst>
            <pc:docMk/>
            <pc:sldMk cId="3535413353" sldId="287"/>
            <ac:spMk id="156" creationId="{640683CA-CCE5-4DFC-8D45-6D93EFA7123A}"/>
          </ac:spMkLst>
        </pc:spChg>
        <pc:spChg chg="add mod">
          <ac:chgData name="Petr Matyukov" userId="74098f7fecb21755" providerId="Windows Live" clId="Web-{02C49139-DD60-4A83-B81E-5776FEAC5523}" dt="2018-12-11T10:00:15.819" v="777" actId="20577"/>
          <ac:spMkLst>
            <pc:docMk/>
            <pc:sldMk cId="3535413353" sldId="287"/>
            <ac:spMk id="191" creationId="{7F660CBB-61E1-4279-BDCE-1516B6A5C5AF}"/>
          </ac:spMkLst>
        </pc:spChg>
        <pc:spChg chg="add del">
          <ac:chgData name="Petr Matyukov" userId="74098f7fecb21755" providerId="Windows Live" clId="Web-{02C49139-DD60-4A83-B81E-5776FEAC5523}" dt="2018-12-11T09:59:50.991" v="757"/>
          <ac:spMkLst>
            <pc:docMk/>
            <pc:sldMk cId="3535413353" sldId="287"/>
            <ac:spMk id="226" creationId="{B222C098-D2F2-4E71-A00F-781B9D559769}"/>
          </ac:spMkLst>
        </pc:spChg>
        <pc:spChg chg="add mod">
          <ac:chgData name="Petr Matyukov" userId="74098f7fecb21755" providerId="Windows Live" clId="Web-{02C49139-DD60-4A83-B81E-5776FEAC5523}" dt="2018-12-11T10:00:08.788" v="774" actId="1076"/>
          <ac:spMkLst>
            <pc:docMk/>
            <pc:sldMk cId="3535413353" sldId="287"/>
            <ac:spMk id="227" creationId="{4F7678FE-EEB7-404A-A101-37C150B42E39}"/>
          </ac:spMkLst>
        </pc:spChg>
        <pc:spChg chg="add mod">
          <ac:chgData name="Petr Matyukov" userId="74098f7fecb21755" providerId="Windows Live" clId="Web-{02C49139-DD60-4A83-B81E-5776FEAC5523}" dt="2018-12-11T10:00:32.600" v="783" actId="1076"/>
          <ac:spMkLst>
            <pc:docMk/>
            <pc:sldMk cId="3535413353" sldId="287"/>
            <ac:spMk id="228" creationId="{4C36DF7D-2BBE-4982-B208-B3EBF61D0013}"/>
          </ac:spMkLst>
        </pc:spChg>
        <pc:spChg chg="del">
          <ac:chgData name="Petr Matyukov" userId="74098f7fecb21755" providerId="Windows Live" clId="Web-{02C49139-DD60-4A83-B81E-5776FEAC5523}" dt="2018-12-11T09:50:33.363" v="603"/>
          <ac:spMkLst>
            <pc:docMk/>
            <pc:sldMk cId="3535413353" sldId="287"/>
            <ac:spMk id="57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4"/>
          <ac:spMkLst>
            <pc:docMk/>
            <pc:sldMk cId="3535413353" sldId="287"/>
            <ac:spMk id="57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3"/>
          <ac:spMkLst>
            <pc:docMk/>
            <pc:sldMk cId="3535413353" sldId="287"/>
            <ac:spMk id="57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2"/>
          <ac:spMkLst>
            <pc:docMk/>
            <pc:sldMk cId="3535413353" sldId="287"/>
            <ac:spMk id="58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1"/>
          <ac:spMkLst>
            <pc:docMk/>
            <pc:sldMk cId="3535413353" sldId="287"/>
            <ac:spMk id="58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0"/>
          <ac:spMkLst>
            <pc:docMk/>
            <pc:sldMk cId="3535413353" sldId="287"/>
            <ac:spMk id="58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9"/>
          <ac:spMkLst>
            <pc:docMk/>
            <pc:sldMk cId="3535413353" sldId="287"/>
            <ac:spMk id="58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8"/>
          <ac:spMkLst>
            <pc:docMk/>
            <pc:sldMk cId="3535413353" sldId="287"/>
            <ac:spMk id="584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7"/>
          <ac:spMkLst>
            <pc:docMk/>
            <pc:sldMk cId="3535413353" sldId="287"/>
            <ac:spMk id="585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6"/>
          <ac:spMkLst>
            <pc:docMk/>
            <pc:sldMk cId="3535413353" sldId="287"/>
            <ac:spMk id="586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5"/>
          <ac:spMkLst>
            <pc:docMk/>
            <pc:sldMk cId="3535413353" sldId="287"/>
            <ac:spMk id="58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4"/>
          <ac:spMkLst>
            <pc:docMk/>
            <pc:sldMk cId="3535413353" sldId="287"/>
            <ac:spMk id="58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3"/>
          <ac:spMkLst>
            <pc:docMk/>
            <pc:sldMk cId="3535413353" sldId="287"/>
            <ac:spMk id="59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2"/>
          <ac:spMkLst>
            <pc:docMk/>
            <pc:sldMk cId="3535413353" sldId="287"/>
            <ac:spMk id="59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1"/>
          <ac:spMkLst>
            <pc:docMk/>
            <pc:sldMk cId="3535413353" sldId="287"/>
            <ac:spMk id="59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17" v="560"/>
          <ac:spMkLst>
            <pc:docMk/>
            <pc:sldMk cId="3535413353" sldId="287"/>
            <ac:spMk id="59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600"/>
          <ac:spMkLst>
            <pc:docMk/>
            <pc:sldMk cId="3535413353" sldId="287"/>
            <ac:spMk id="152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9"/>
          <ac:spMkLst>
            <pc:docMk/>
            <pc:sldMk cId="3535413353" sldId="287"/>
            <ac:spMk id="153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8"/>
          <ac:spMkLst>
            <pc:docMk/>
            <pc:sldMk cId="3535413353" sldId="287"/>
            <ac:spMk id="153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7"/>
          <ac:spMkLst>
            <pc:docMk/>
            <pc:sldMk cId="3535413353" sldId="287"/>
            <ac:spMk id="153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6"/>
          <ac:spMkLst>
            <pc:docMk/>
            <pc:sldMk cId="3535413353" sldId="287"/>
            <ac:spMk id="1533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5"/>
          <ac:spMkLst>
            <pc:docMk/>
            <pc:sldMk cId="3535413353" sldId="287"/>
            <ac:spMk id="1534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4"/>
          <ac:spMkLst>
            <pc:docMk/>
            <pc:sldMk cId="3535413353" sldId="287"/>
            <ac:spMk id="1535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3"/>
          <ac:spMkLst>
            <pc:docMk/>
            <pc:sldMk cId="3535413353" sldId="287"/>
            <ac:spMk id="1536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2"/>
          <ac:spMkLst>
            <pc:docMk/>
            <pc:sldMk cId="3535413353" sldId="287"/>
            <ac:spMk id="153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1"/>
          <ac:spMkLst>
            <pc:docMk/>
            <pc:sldMk cId="3535413353" sldId="287"/>
            <ac:spMk id="153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90"/>
          <ac:spMkLst>
            <pc:docMk/>
            <pc:sldMk cId="3535413353" sldId="287"/>
            <ac:spMk id="153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589"/>
          <ac:spMkLst>
            <pc:docMk/>
            <pc:sldMk cId="3535413353" sldId="287"/>
            <ac:spMk id="154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84"/>
          <ac:spMkLst>
            <pc:docMk/>
            <pc:sldMk cId="3535413353" sldId="287"/>
            <ac:spMk id="1557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83"/>
          <ac:spMkLst>
            <pc:docMk/>
            <pc:sldMk cId="3535413353" sldId="287"/>
            <ac:spMk id="1558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82"/>
          <ac:spMkLst>
            <pc:docMk/>
            <pc:sldMk cId="3535413353" sldId="287"/>
            <ac:spMk id="1559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81"/>
          <ac:spMkLst>
            <pc:docMk/>
            <pc:sldMk cId="3535413353" sldId="287"/>
            <ac:spMk id="1560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48" v="601"/>
          <ac:spMkLst>
            <pc:docMk/>
            <pc:sldMk cId="3535413353" sldId="287"/>
            <ac:spMk id="1561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80"/>
          <ac:spMkLst>
            <pc:docMk/>
            <pc:sldMk cId="3535413353" sldId="287"/>
            <ac:spMk id="1562" creationId="{00000000-0000-0000-0000-000000000000}"/>
          </ac:spMkLst>
        </pc:spChg>
        <pc:spChg chg="del">
          <ac:chgData name="Petr Matyukov" userId="74098f7fecb21755" providerId="Windows Live" clId="Web-{02C49139-DD60-4A83-B81E-5776FEAC5523}" dt="2018-12-11T09:50:33.332" v="579"/>
          <ac:spMkLst>
            <pc:docMk/>
            <pc:sldMk cId="3535413353" sldId="287"/>
            <ac:spMk id="1565" creationId="{00000000-0000-0000-0000-000000000000}"/>
          </ac:spMkLst>
        </pc:spChg>
        <pc:grpChg chg="del">
          <ac:chgData name="Petr Matyukov" userId="74098f7fecb21755" providerId="Windows Live" clId="Web-{02C49139-DD60-4A83-B81E-5776FEAC5523}" dt="2018-12-11T09:50:33.363" v="602"/>
          <ac:grpSpMkLst>
            <pc:docMk/>
            <pc:sldMk cId="3535413353" sldId="287"/>
            <ac:grpSpMk id="5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48" v="588"/>
          <ac:grpSpMkLst>
            <pc:docMk/>
            <pc:sldMk cId="3535413353" sldId="287"/>
            <ac:grpSpMk id="7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48" v="587"/>
          <ac:grpSpMkLst>
            <pc:docMk/>
            <pc:sldMk cId="3535413353" sldId="287"/>
            <ac:grpSpMk id="8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48" v="586"/>
          <ac:grpSpMkLst>
            <pc:docMk/>
            <pc:sldMk cId="3535413353" sldId="287"/>
            <ac:grpSpMk id="9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32" v="585"/>
          <ac:grpSpMkLst>
            <pc:docMk/>
            <pc:sldMk cId="3535413353" sldId="287"/>
            <ac:grpSpMk id="10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32" v="577"/>
          <ac:grpSpMkLst>
            <pc:docMk/>
            <pc:sldMk cId="3535413353" sldId="287"/>
            <ac:grpSpMk id="11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32" v="576"/>
          <ac:grpSpMkLst>
            <pc:docMk/>
            <pc:sldMk cId="3535413353" sldId="287"/>
            <ac:grpSpMk id="12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32" v="575"/>
          <ac:grpSpMkLst>
            <pc:docMk/>
            <pc:sldMk cId="3535413353" sldId="287"/>
            <ac:grpSpMk id="13" creationId="{00000000-0000-0000-0000-000000000000}"/>
          </ac:grpSpMkLst>
        </pc:grpChg>
        <pc:grpChg chg="del">
          <ac:chgData name="Petr Matyukov" userId="74098f7fecb21755" providerId="Windows Live" clId="Web-{02C49139-DD60-4A83-B81E-5776FEAC5523}" dt="2018-12-11T09:50:33.332" v="578"/>
          <ac:grpSpMkLst>
            <pc:docMk/>
            <pc:sldMk cId="3535413353" sldId="287"/>
            <ac:grpSpMk id="85" creationId="{00000000-0000-0000-0000-000000000000}"/>
          </ac:grpSpMkLst>
        </pc:grpChg>
        <pc:grpChg chg="add mod">
          <ac:chgData name="Petr Matyukov" userId="74098f7fecb21755" providerId="Windows Live" clId="Web-{02C49139-DD60-4A83-B81E-5776FEAC5523}" dt="2018-12-11T09:55:25.443" v="635" actId="1076"/>
          <ac:grpSpMkLst>
            <pc:docMk/>
            <pc:sldMk cId="3535413353" sldId="287"/>
            <ac:grpSpMk id="92" creationId="{2DE46F6E-E039-4A2B-B292-8E76DC49F3A9}"/>
          </ac:grpSpMkLst>
        </pc:grpChg>
        <pc:grpChg chg="add mod">
          <ac:chgData name="Petr Matyukov" userId="74098f7fecb21755" providerId="Windows Live" clId="Web-{02C49139-DD60-4A83-B81E-5776FEAC5523}" dt="2018-12-11T09:55:05.005" v="629" actId="1076"/>
          <ac:grpSpMkLst>
            <pc:docMk/>
            <pc:sldMk cId="3535413353" sldId="287"/>
            <ac:grpSpMk id="93" creationId="{82C49DDE-B631-4B06-B6D0-6C90C1A93C92}"/>
          </ac:grpSpMkLst>
        </pc:grpChg>
        <pc:grpChg chg="add mod">
          <ac:chgData name="Petr Matyukov" userId="74098f7fecb21755" providerId="Windows Live" clId="Web-{02C49139-DD60-4A83-B81E-5776FEAC5523}" dt="2018-12-11T09:55:16.677" v="632" actId="1076"/>
          <ac:grpSpMkLst>
            <pc:docMk/>
            <pc:sldMk cId="3535413353" sldId="287"/>
            <ac:grpSpMk id="94" creationId="{6416150F-C00F-4C6F-9EC9-38BF16CEBA31}"/>
          </ac:grpSpMkLst>
        </pc:grpChg>
        <pc:grpChg chg="add mod">
          <ac:chgData name="Petr Matyukov" userId="74098f7fecb21755" providerId="Windows Live" clId="Web-{02C49139-DD60-4A83-B81E-5776FEAC5523}" dt="2018-12-11T09:55:27.474" v="636" actId="1076"/>
          <ac:grpSpMkLst>
            <pc:docMk/>
            <pc:sldMk cId="3535413353" sldId="287"/>
            <ac:grpSpMk id="95" creationId="{213EFA5C-1768-40C0-B037-B76BA3370397}"/>
          </ac:grpSpMkLst>
        </pc:grpChg>
        <pc:grpChg chg="add mod">
          <ac:chgData name="Petr Matyukov" userId="74098f7fecb21755" providerId="Windows Live" clId="Web-{02C49139-DD60-4A83-B81E-5776FEAC5523}" dt="2018-12-11T09:55:09.536" v="630" actId="1076"/>
          <ac:grpSpMkLst>
            <pc:docMk/>
            <pc:sldMk cId="3535413353" sldId="287"/>
            <ac:grpSpMk id="96" creationId="{BFA84CAD-A130-4D83-A3B1-44DBE4DBDA78}"/>
          </ac:grpSpMkLst>
        </pc:grpChg>
        <pc:grpChg chg="add mod">
          <ac:chgData name="Petr Matyukov" userId="74098f7fecb21755" providerId="Windows Live" clId="Web-{02C49139-DD60-4A83-B81E-5776FEAC5523}" dt="2018-12-11T09:55:33.333" v="638" actId="1076"/>
          <ac:grpSpMkLst>
            <pc:docMk/>
            <pc:sldMk cId="3535413353" sldId="287"/>
            <ac:grpSpMk id="97" creationId="{F5C679E2-EA19-40AC-BD40-76A023CED99B}"/>
          </ac:grpSpMkLst>
        </pc:grpChg>
        <pc:grpChg chg="add mod">
          <ac:chgData name="Petr Matyukov" userId="74098f7fecb21755" providerId="Windows Live" clId="Web-{02C49139-DD60-4A83-B81E-5776FEAC5523}" dt="2018-12-11T09:56:38.052" v="645" actId="1076"/>
          <ac:grpSpMkLst>
            <pc:docMk/>
            <pc:sldMk cId="3535413353" sldId="287"/>
            <ac:grpSpMk id="98" creationId="{C7035CD5-9986-473D-8E93-B0B16FDDC993}"/>
          </ac:grpSpMkLst>
        </pc:grpChg>
        <pc:grpChg chg="add mod">
          <ac:chgData name="Petr Matyukov" userId="74098f7fecb21755" providerId="Windows Live" clId="Web-{02C49139-DD60-4A83-B81E-5776FEAC5523}" dt="2018-12-11T09:59:03.537" v="702" actId="1076"/>
          <ac:grpSpMkLst>
            <pc:docMk/>
            <pc:sldMk cId="3535413353" sldId="287"/>
            <ac:grpSpMk id="128" creationId="{BF09A19B-CC79-489B-B1BD-5FC383B5D382}"/>
          </ac:grpSpMkLst>
        </pc:grpChg>
        <pc:grpChg chg="add mod">
          <ac:chgData name="Petr Matyukov" userId="74098f7fecb21755" providerId="Windows Live" clId="Web-{02C49139-DD60-4A83-B81E-5776FEAC5523}" dt="2018-12-11T09:59:03.553" v="703" actId="1076"/>
          <ac:grpSpMkLst>
            <pc:docMk/>
            <pc:sldMk cId="3535413353" sldId="287"/>
            <ac:grpSpMk id="132" creationId="{3212CB76-0F67-40EF-B8B5-C5F0EF103ACD}"/>
          </ac:grpSpMkLst>
        </pc:grpChg>
        <pc:grpChg chg="add mod">
          <ac:chgData name="Petr Matyukov" userId="74098f7fecb21755" providerId="Windows Live" clId="Web-{02C49139-DD60-4A83-B81E-5776FEAC5523}" dt="2018-12-11T09:59:03.569" v="704" actId="1076"/>
          <ac:grpSpMkLst>
            <pc:docMk/>
            <pc:sldMk cId="3535413353" sldId="287"/>
            <ac:grpSpMk id="136" creationId="{D82AF990-6115-4221-B102-6D1C37C4ECE2}"/>
          </ac:grpSpMkLst>
        </pc:grpChg>
        <pc:grpChg chg="add mod">
          <ac:chgData name="Petr Matyukov" userId="74098f7fecb21755" providerId="Windows Live" clId="Web-{02C49139-DD60-4A83-B81E-5776FEAC5523}" dt="2018-12-11T09:59:03.600" v="705" actId="1076"/>
          <ac:grpSpMkLst>
            <pc:docMk/>
            <pc:sldMk cId="3535413353" sldId="287"/>
            <ac:grpSpMk id="140" creationId="{4DFB391D-59E4-4B76-9D24-E22436725193}"/>
          </ac:grpSpMkLst>
        </pc:grpChg>
        <pc:grpChg chg="add mod">
          <ac:chgData name="Petr Matyukov" userId="74098f7fecb21755" providerId="Windows Live" clId="Web-{02C49139-DD60-4A83-B81E-5776FEAC5523}" dt="2018-12-11T09:59:03.631" v="706" actId="1076"/>
          <ac:grpSpMkLst>
            <pc:docMk/>
            <pc:sldMk cId="3535413353" sldId="287"/>
            <ac:grpSpMk id="144" creationId="{7E8EDCB2-E68D-4A2B-BE55-B981CC95BC56}"/>
          </ac:grpSpMkLst>
        </pc:grpChg>
        <pc:grpChg chg="add mod">
          <ac:chgData name="Petr Matyukov" userId="74098f7fecb21755" providerId="Windows Live" clId="Web-{02C49139-DD60-4A83-B81E-5776FEAC5523}" dt="2018-12-11T09:59:03.647" v="707" actId="1076"/>
          <ac:grpSpMkLst>
            <pc:docMk/>
            <pc:sldMk cId="3535413353" sldId="287"/>
            <ac:grpSpMk id="148" creationId="{0236867B-D815-438A-B00F-A629012291CA}"/>
          </ac:grpSpMkLst>
        </pc:grpChg>
        <pc:grpChg chg="add mod">
          <ac:chgData name="Petr Matyukov" userId="74098f7fecb21755" providerId="Windows Live" clId="Web-{02C49139-DD60-4A83-B81E-5776FEAC5523}" dt="2018-12-11T09:59:03.678" v="708" actId="1076"/>
          <ac:grpSpMkLst>
            <pc:docMk/>
            <pc:sldMk cId="3535413353" sldId="287"/>
            <ac:grpSpMk id="152" creationId="{87A0C8F6-E187-43C8-9919-22C435885D94}"/>
          </ac:grpSpMkLst>
        </pc:grpChg>
        <pc:grpChg chg="add mod">
          <ac:chgData name="Petr Matyukov" userId="74098f7fecb21755" providerId="Windows Live" clId="Web-{02C49139-DD60-4A83-B81E-5776FEAC5523}" dt="2018-12-11T09:59:40.319" v="735" actId="1076"/>
          <ac:grpSpMkLst>
            <pc:docMk/>
            <pc:sldMk cId="3535413353" sldId="287"/>
            <ac:grpSpMk id="163" creationId="{ADCEBD56-E843-42FD-9517-9DEF8AE5E4F8}"/>
          </ac:grpSpMkLst>
        </pc:grpChg>
        <pc:grpChg chg="add mod">
          <ac:chgData name="Petr Matyukov" userId="74098f7fecb21755" providerId="Windows Live" clId="Web-{02C49139-DD60-4A83-B81E-5776FEAC5523}" dt="2018-12-11T09:59:40.366" v="736" actId="1076"/>
          <ac:grpSpMkLst>
            <pc:docMk/>
            <pc:sldMk cId="3535413353" sldId="287"/>
            <ac:grpSpMk id="167" creationId="{4359FC6A-C44A-48EF-8127-8B1FE1717462}"/>
          </ac:grpSpMkLst>
        </pc:grpChg>
        <pc:grpChg chg="add mod">
          <ac:chgData name="Petr Matyukov" userId="74098f7fecb21755" providerId="Windows Live" clId="Web-{02C49139-DD60-4A83-B81E-5776FEAC5523}" dt="2018-12-11T09:59:40.397" v="737" actId="1076"/>
          <ac:grpSpMkLst>
            <pc:docMk/>
            <pc:sldMk cId="3535413353" sldId="287"/>
            <ac:grpSpMk id="171" creationId="{8404A302-8658-46C2-A82D-C806E4D196C0}"/>
          </ac:grpSpMkLst>
        </pc:grpChg>
        <pc:grpChg chg="add mod">
          <ac:chgData name="Petr Matyukov" userId="74098f7fecb21755" providerId="Windows Live" clId="Web-{02C49139-DD60-4A83-B81E-5776FEAC5523}" dt="2018-12-11T09:59:40.428" v="738" actId="1076"/>
          <ac:grpSpMkLst>
            <pc:docMk/>
            <pc:sldMk cId="3535413353" sldId="287"/>
            <ac:grpSpMk id="175" creationId="{A068EF02-033F-4163-8645-1FD4174057CB}"/>
          </ac:grpSpMkLst>
        </pc:grpChg>
        <pc:grpChg chg="add mod">
          <ac:chgData name="Petr Matyukov" userId="74098f7fecb21755" providerId="Windows Live" clId="Web-{02C49139-DD60-4A83-B81E-5776FEAC5523}" dt="2018-12-11T09:59:40.459" v="739" actId="1076"/>
          <ac:grpSpMkLst>
            <pc:docMk/>
            <pc:sldMk cId="3535413353" sldId="287"/>
            <ac:grpSpMk id="179" creationId="{20C584AF-1311-4EE9-A86C-BAE648B52198}"/>
          </ac:grpSpMkLst>
        </pc:grpChg>
        <pc:grpChg chg="add mod">
          <ac:chgData name="Petr Matyukov" userId="74098f7fecb21755" providerId="Windows Live" clId="Web-{02C49139-DD60-4A83-B81E-5776FEAC5523}" dt="2018-12-11T09:59:40.491" v="740" actId="1076"/>
          <ac:grpSpMkLst>
            <pc:docMk/>
            <pc:sldMk cId="3535413353" sldId="287"/>
            <ac:grpSpMk id="183" creationId="{B6AC5726-083C-4966-98CB-B20C194898BF}"/>
          </ac:grpSpMkLst>
        </pc:grpChg>
        <pc:grpChg chg="add mod">
          <ac:chgData name="Petr Matyukov" userId="74098f7fecb21755" providerId="Windows Live" clId="Web-{02C49139-DD60-4A83-B81E-5776FEAC5523}" dt="2018-12-11T09:59:40.522" v="741" actId="1076"/>
          <ac:grpSpMkLst>
            <pc:docMk/>
            <pc:sldMk cId="3535413353" sldId="287"/>
            <ac:grpSpMk id="187" creationId="{3F604B41-0260-4437-9F42-2AB2404B47FB}"/>
          </ac:grpSpMkLst>
        </pc:grpChg>
        <pc:grpChg chg="add del">
          <ac:chgData name="Petr Matyukov" userId="74098f7fecb21755" providerId="Windows Live" clId="Web-{02C49139-DD60-4A83-B81E-5776FEAC5523}" dt="2018-12-11T09:59:51.006" v="764"/>
          <ac:grpSpMkLst>
            <pc:docMk/>
            <pc:sldMk cId="3535413353" sldId="287"/>
            <ac:grpSpMk id="198" creationId="{A6749330-D8FA-4CD8-87B6-A950A4C3B76D}"/>
          </ac:grpSpMkLst>
        </pc:grpChg>
        <pc:grpChg chg="add del">
          <ac:chgData name="Petr Matyukov" userId="74098f7fecb21755" providerId="Windows Live" clId="Web-{02C49139-DD60-4A83-B81E-5776FEAC5523}" dt="2018-12-11T09:59:50.991" v="763"/>
          <ac:grpSpMkLst>
            <pc:docMk/>
            <pc:sldMk cId="3535413353" sldId="287"/>
            <ac:grpSpMk id="202" creationId="{93FD9133-0B3A-4D28-93CD-20A8C7E82042}"/>
          </ac:grpSpMkLst>
        </pc:grpChg>
        <pc:grpChg chg="add del">
          <ac:chgData name="Petr Matyukov" userId="74098f7fecb21755" providerId="Windows Live" clId="Web-{02C49139-DD60-4A83-B81E-5776FEAC5523}" dt="2018-12-11T09:59:50.991" v="762"/>
          <ac:grpSpMkLst>
            <pc:docMk/>
            <pc:sldMk cId="3535413353" sldId="287"/>
            <ac:grpSpMk id="206" creationId="{19F26B43-B462-4C37-9D0A-AE5F4DAF643B}"/>
          </ac:grpSpMkLst>
        </pc:grpChg>
        <pc:grpChg chg="add del">
          <ac:chgData name="Petr Matyukov" userId="74098f7fecb21755" providerId="Windows Live" clId="Web-{02C49139-DD60-4A83-B81E-5776FEAC5523}" dt="2018-12-11T09:59:50.991" v="761"/>
          <ac:grpSpMkLst>
            <pc:docMk/>
            <pc:sldMk cId="3535413353" sldId="287"/>
            <ac:grpSpMk id="210" creationId="{7A7590C4-E879-47CF-96DB-8F3CD4861985}"/>
          </ac:grpSpMkLst>
        </pc:grpChg>
        <pc:grpChg chg="add del">
          <ac:chgData name="Petr Matyukov" userId="74098f7fecb21755" providerId="Windows Live" clId="Web-{02C49139-DD60-4A83-B81E-5776FEAC5523}" dt="2018-12-11T09:59:50.991" v="760"/>
          <ac:grpSpMkLst>
            <pc:docMk/>
            <pc:sldMk cId="3535413353" sldId="287"/>
            <ac:grpSpMk id="214" creationId="{40B65C89-7817-40E6-B14E-4CBD979ED577}"/>
          </ac:grpSpMkLst>
        </pc:grpChg>
        <pc:grpChg chg="add del">
          <ac:chgData name="Petr Matyukov" userId="74098f7fecb21755" providerId="Windows Live" clId="Web-{02C49139-DD60-4A83-B81E-5776FEAC5523}" dt="2018-12-11T09:59:50.991" v="759"/>
          <ac:grpSpMkLst>
            <pc:docMk/>
            <pc:sldMk cId="3535413353" sldId="287"/>
            <ac:grpSpMk id="218" creationId="{BBD91446-E9EA-468F-A51B-4C96DAACBD75}"/>
          </ac:grpSpMkLst>
        </pc:grpChg>
        <pc:grpChg chg="add del">
          <ac:chgData name="Petr Matyukov" userId="74098f7fecb21755" providerId="Windows Live" clId="Web-{02C49139-DD60-4A83-B81E-5776FEAC5523}" dt="2018-12-11T09:59:50.991" v="758"/>
          <ac:grpSpMkLst>
            <pc:docMk/>
            <pc:sldMk cId="3535413353" sldId="287"/>
            <ac:grpSpMk id="222" creationId="{5DA98D8B-D137-4B34-8CD1-8CABCEF7B8EC}"/>
          </ac:grpSpMkLst>
        </pc:grpChg>
        <pc:cxnChg chg="add mod">
          <ac:chgData name="Petr Matyukov" userId="74098f7fecb21755" providerId="Windows Live" clId="Web-{02C49139-DD60-4A83-B81E-5776FEAC5523}" dt="2018-12-11T09:54:28.021" v="605" actId="1076"/>
          <ac:cxnSpMkLst>
            <pc:docMk/>
            <pc:sldMk cId="3535413353" sldId="287"/>
            <ac:cxnSpMk id="86" creationId="{72BCDC61-16FA-41B6-819F-F113ABC3E8E7}"/>
          </ac:cxnSpMkLst>
        </pc:cxnChg>
        <pc:cxnChg chg="add mod">
          <ac:chgData name="Petr Matyukov" userId="74098f7fecb21755" providerId="Windows Live" clId="Web-{02C49139-DD60-4A83-B81E-5776FEAC5523}" dt="2018-12-11T09:55:23.224" v="634" actId="1076"/>
          <ac:cxnSpMkLst>
            <pc:docMk/>
            <pc:sldMk cId="3535413353" sldId="287"/>
            <ac:cxnSpMk id="87" creationId="{1CD9FA29-FBEC-491B-B874-143C8FEEE875}"/>
          </ac:cxnSpMkLst>
        </pc:cxnChg>
        <pc:cxnChg chg="add mod">
          <ac:chgData name="Petr Matyukov" userId="74098f7fecb21755" providerId="Windows Live" clId="Web-{02C49139-DD60-4A83-B81E-5776FEAC5523}" dt="2018-12-11T09:55:21.115" v="633" actId="1076"/>
          <ac:cxnSpMkLst>
            <pc:docMk/>
            <pc:sldMk cId="3535413353" sldId="287"/>
            <ac:cxnSpMk id="88" creationId="{91DCD238-1B93-406A-9FAA-6B0ED09B444A}"/>
          </ac:cxnSpMkLst>
        </pc:cxnChg>
        <pc:cxnChg chg="add mod">
          <ac:chgData name="Petr Matyukov" userId="74098f7fecb21755" providerId="Windows Live" clId="Web-{02C49139-DD60-4A83-B81E-5776FEAC5523}" dt="2018-12-11T09:56:24.537" v="642" actId="1076"/>
          <ac:cxnSpMkLst>
            <pc:docMk/>
            <pc:sldMk cId="3535413353" sldId="287"/>
            <ac:cxnSpMk id="89" creationId="{3CE44EFC-938F-4B15-A0E1-CA0D27E5EF93}"/>
          </ac:cxnSpMkLst>
        </pc:cxnChg>
        <pc:cxnChg chg="add mod">
          <ac:chgData name="Petr Matyukov" userId="74098f7fecb21755" providerId="Windows Live" clId="Web-{02C49139-DD60-4A83-B81E-5776FEAC5523}" dt="2018-12-11T09:56:35.052" v="644" actId="1076"/>
          <ac:cxnSpMkLst>
            <pc:docMk/>
            <pc:sldMk cId="3535413353" sldId="287"/>
            <ac:cxnSpMk id="90" creationId="{23A8EEBE-C32E-44F9-ABE0-EFB976BC18A6}"/>
          </ac:cxnSpMkLst>
        </pc:cxnChg>
        <pc:cxnChg chg="add mod">
          <ac:chgData name="Petr Matyukov" userId="74098f7fecb21755" providerId="Windows Live" clId="Web-{02C49139-DD60-4A83-B81E-5776FEAC5523}" dt="2018-12-11T09:55:14.083" v="631" actId="1076"/>
          <ac:cxnSpMkLst>
            <pc:docMk/>
            <pc:sldMk cId="3535413353" sldId="287"/>
            <ac:cxnSpMk id="91" creationId="{70284DC1-9416-463F-80E1-AA64C56EFAB3}"/>
          </ac:cxnSpMkLst>
        </pc:cxnChg>
        <pc:cxnChg chg="add mod">
          <ac:chgData name="Petr Matyukov" userId="74098f7fecb21755" providerId="Windows Live" clId="Web-{02C49139-DD60-4A83-B81E-5776FEAC5523}" dt="2018-12-11T09:59:03.428" v="696" actId="1076"/>
          <ac:cxnSpMkLst>
            <pc:docMk/>
            <pc:sldMk cId="3535413353" sldId="287"/>
            <ac:cxnSpMk id="122" creationId="{14EEA9A5-2CA9-4470-A07E-43030BABE053}"/>
          </ac:cxnSpMkLst>
        </pc:cxnChg>
        <pc:cxnChg chg="add mod">
          <ac:chgData name="Petr Matyukov" userId="74098f7fecb21755" providerId="Windows Live" clId="Web-{02C49139-DD60-4A83-B81E-5776FEAC5523}" dt="2018-12-11T09:59:03.444" v="697" actId="1076"/>
          <ac:cxnSpMkLst>
            <pc:docMk/>
            <pc:sldMk cId="3535413353" sldId="287"/>
            <ac:cxnSpMk id="123" creationId="{0745F93E-6232-4F2C-A3A6-1B995B6E4FC7}"/>
          </ac:cxnSpMkLst>
        </pc:cxnChg>
        <pc:cxnChg chg="add mod">
          <ac:chgData name="Petr Matyukov" userId="74098f7fecb21755" providerId="Windows Live" clId="Web-{02C49139-DD60-4A83-B81E-5776FEAC5523}" dt="2018-12-11T09:59:03.459" v="698" actId="1076"/>
          <ac:cxnSpMkLst>
            <pc:docMk/>
            <pc:sldMk cId="3535413353" sldId="287"/>
            <ac:cxnSpMk id="124" creationId="{AB9E0D35-C394-44B2-9F56-4796803DAD13}"/>
          </ac:cxnSpMkLst>
        </pc:cxnChg>
        <pc:cxnChg chg="add mod">
          <ac:chgData name="Petr Matyukov" userId="74098f7fecb21755" providerId="Windows Live" clId="Web-{02C49139-DD60-4A83-B81E-5776FEAC5523}" dt="2018-12-11T09:59:03.475" v="699" actId="1076"/>
          <ac:cxnSpMkLst>
            <pc:docMk/>
            <pc:sldMk cId="3535413353" sldId="287"/>
            <ac:cxnSpMk id="125" creationId="{47C378D5-FE7A-46A9-8BF5-B73895787DD1}"/>
          </ac:cxnSpMkLst>
        </pc:cxnChg>
        <pc:cxnChg chg="add mod">
          <ac:chgData name="Petr Matyukov" userId="74098f7fecb21755" providerId="Windows Live" clId="Web-{02C49139-DD60-4A83-B81E-5776FEAC5523}" dt="2018-12-11T09:59:03.491" v="700" actId="1076"/>
          <ac:cxnSpMkLst>
            <pc:docMk/>
            <pc:sldMk cId="3535413353" sldId="287"/>
            <ac:cxnSpMk id="126" creationId="{A40D04A7-7B90-4206-93A8-0862EE960CE1}"/>
          </ac:cxnSpMkLst>
        </pc:cxnChg>
        <pc:cxnChg chg="add mod">
          <ac:chgData name="Petr Matyukov" userId="74098f7fecb21755" providerId="Windows Live" clId="Web-{02C49139-DD60-4A83-B81E-5776FEAC5523}" dt="2018-12-11T09:59:03.506" v="701" actId="1076"/>
          <ac:cxnSpMkLst>
            <pc:docMk/>
            <pc:sldMk cId="3535413353" sldId="287"/>
            <ac:cxnSpMk id="127" creationId="{87931945-9F1C-469F-8792-D0C70B3094DC}"/>
          </ac:cxnSpMkLst>
        </pc:cxnChg>
        <pc:cxnChg chg="add mod">
          <ac:chgData name="Petr Matyukov" userId="74098f7fecb21755" providerId="Windows Live" clId="Web-{02C49139-DD60-4A83-B81E-5776FEAC5523}" dt="2018-12-11T09:59:40.178" v="729" actId="1076"/>
          <ac:cxnSpMkLst>
            <pc:docMk/>
            <pc:sldMk cId="3535413353" sldId="287"/>
            <ac:cxnSpMk id="157" creationId="{7E7DE12C-B091-4C75-968A-AC97A2B8DAD3}"/>
          </ac:cxnSpMkLst>
        </pc:cxnChg>
        <pc:cxnChg chg="add mod">
          <ac:chgData name="Petr Matyukov" userId="74098f7fecb21755" providerId="Windows Live" clId="Web-{02C49139-DD60-4A83-B81E-5776FEAC5523}" dt="2018-12-11T09:59:40.194" v="730" actId="1076"/>
          <ac:cxnSpMkLst>
            <pc:docMk/>
            <pc:sldMk cId="3535413353" sldId="287"/>
            <ac:cxnSpMk id="158" creationId="{CA7B16D3-6A10-4125-A8D5-BF2BCFF68C1A}"/>
          </ac:cxnSpMkLst>
        </pc:cxnChg>
        <pc:cxnChg chg="add mod">
          <ac:chgData name="Petr Matyukov" userId="74098f7fecb21755" providerId="Windows Live" clId="Web-{02C49139-DD60-4A83-B81E-5776FEAC5523}" dt="2018-12-11T09:59:40.225" v="731" actId="1076"/>
          <ac:cxnSpMkLst>
            <pc:docMk/>
            <pc:sldMk cId="3535413353" sldId="287"/>
            <ac:cxnSpMk id="159" creationId="{6C4E7ADE-7A6B-4608-91D6-ECEB780976D0}"/>
          </ac:cxnSpMkLst>
        </pc:cxnChg>
        <pc:cxnChg chg="add mod">
          <ac:chgData name="Petr Matyukov" userId="74098f7fecb21755" providerId="Windows Live" clId="Web-{02C49139-DD60-4A83-B81E-5776FEAC5523}" dt="2018-12-11T09:59:40.241" v="732" actId="1076"/>
          <ac:cxnSpMkLst>
            <pc:docMk/>
            <pc:sldMk cId="3535413353" sldId="287"/>
            <ac:cxnSpMk id="160" creationId="{7D2F28D9-391F-4383-88A9-13CD44DC359C}"/>
          </ac:cxnSpMkLst>
        </pc:cxnChg>
        <pc:cxnChg chg="add mod">
          <ac:chgData name="Petr Matyukov" userId="74098f7fecb21755" providerId="Windows Live" clId="Web-{02C49139-DD60-4A83-B81E-5776FEAC5523}" dt="2018-12-11T09:59:40.272" v="733" actId="1076"/>
          <ac:cxnSpMkLst>
            <pc:docMk/>
            <pc:sldMk cId="3535413353" sldId="287"/>
            <ac:cxnSpMk id="161" creationId="{BBB9A79B-90A4-4C6D-A6B7-1B7FCDDBFCAE}"/>
          </ac:cxnSpMkLst>
        </pc:cxnChg>
        <pc:cxnChg chg="add mod">
          <ac:chgData name="Petr Matyukov" userId="74098f7fecb21755" providerId="Windows Live" clId="Web-{02C49139-DD60-4A83-B81E-5776FEAC5523}" dt="2018-12-11T09:59:40.303" v="734" actId="1076"/>
          <ac:cxnSpMkLst>
            <pc:docMk/>
            <pc:sldMk cId="3535413353" sldId="287"/>
            <ac:cxnSpMk id="162" creationId="{26534B2E-1F5E-4880-B846-4206666E23D3}"/>
          </ac:cxnSpMkLst>
        </pc:cxnChg>
        <pc:cxnChg chg="add del mod">
          <ac:chgData name="Petr Matyukov" userId="74098f7fecb21755" providerId="Windows Live" clId="Web-{02C49139-DD60-4A83-B81E-5776FEAC5523}" dt="2018-12-11T09:59:51.006" v="770"/>
          <ac:cxnSpMkLst>
            <pc:docMk/>
            <pc:sldMk cId="3535413353" sldId="287"/>
            <ac:cxnSpMk id="192" creationId="{8236193D-1165-4458-9A79-8B674A2AAB81}"/>
          </ac:cxnSpMkLst>
        </pc:cxnChg>
        <pc:cxnChg chg="add del mod">
          <ac:chgData name="Petr Matyukov" userId="74098f7fecb21755" providerId="Windows Live" clId="Web-{02C49139-DD60-4A83-B81E-5776FEAC5523}" dt="2018-12-11T09:59:51.006" v="769"/>
          <ac:cxnSpMkLst>
            <pc:docMk/>
            <pc:sldMk cId="3535413353" sldId="287"/>
            <ac:cxnSpMk id="193" creationId="{25DA1CF5-BE9F-4D76-8E69-1A70669B0BEB}"/>
          </ac:cxnSpMkLst>
        </pc:cxnChg>
        <pc:cxnChg chg="add del mod">
          <ac:chgData name="Petr Matyukov" userId="74098f7fecb21755" providerId="Windows Live" clId="Web-{02C49139-DD60-4A83-B81E-5776FEAC5523}" dt="2018-12-11T09:59:51.006" v="768"/>
          <ac:cxnSpMkLst>
            <pc:docMk/>
            <pc:sldMk cId="3535413353" sldId="287"/>
            <ac:cxnSpMk id="194" creationId="{387D4BCC-77FC-4EFA-A543-E968B23445FA}"/>
          </ac:cxnSpMkLst>
        </pc:cxnChg>
        <pc:cxnChg chg="add del mod">
          <ac:chgData name="Petr Matyukov" userId="74098f7fecb21755" providerId="Windows Live" clId="Web-{02C49139-DD60-4A83-B81E-5776FEAC5523}" dt="2018-12-11T09:59:51.006" v="767"/>
          <ac:cxnSpMkLst>
            <pc:docMk/>
            <pc:sldMk cId="3535413353" sldId="287"/>
            <ac:cxnSpMk id="195" creationId="{03AE2C6F-C41B-4FD1-94D4-A903BF18CEDD}"/>
          </ac:cxnSpMkLst>
        </pc:cxnChg>
        <pc:cxnChg chg="add del mod">
          <ac:chgData name="Petr Matyukov" userId="74098f7fecb21755" providerId="Windows Live" clId="Web-{02C49139-DD60-4A83-B81E-5776FEAC5523}" dt="2018-12-11T09:59:51.006" v="766"/>
          <ac:cxnSpMkLst>
            <pc:docMk/>
            <pc:sldMk cId="3535413353" sldId="287"/>
            <ac:cxnSpMk id="196" creationId="{ABB78027-1603-4118-9DA3-16B7906C9128}"/>
          </ac:cxnSpMkLst>
        </pc:cxnChg>
        <pc:cxnChg chg="add del mod">
          <ac:chgData name="Petr Matyukov" userId="74098f7fecb21755" providerId="Windows Live" clId="Web-{02C49139-DD60-4A83-B81E-5776FEAC5523}" dt="2018-12-11T09:59:51.006" v="765"/>
          <ac:cxnSpMkLst>
            <pc:docMk/>
            <pc:sldMk cId="3535413353" sldId="287"/>
            <ac:cxnSpMk id="197" creationId="{6A2659E0-0ABB-4814-A4B7-8FCBD5D6DADE}"/>
          </ac:cxnSpMkLst>
        </pc:cxnChg>
      </pc:sldChg>
    </pc:docChg>
  </pc:docChgLst>
  <pc:docChgLst>
    <pc:chgData name="Petr Matyukov" userId="74098f7fecb21755" providerId="LiveId" clId="{4A77664C-84D2-40A1-A7F2-12A4264DAC30}"/>
    <pc:docChg chg="undo custSel mod addSld delSld modSld sldOrd modMainMaster">
      <pc:chgData name="Petr Matyukov" userId="74098f7fecb21755" providerId="LiveId" clId="{4A77664C-84D2-40A1-A7F2-12A4264DAC30}" dt="2018-12-16T06:58:11.945" v="2439" actId="20577"/>
      <pc:docMkLst>
        <pc:docMk/>
      </pc:docMkLst>
      <pc:sldChg chg="modSp setBg">
        <pc:chgData name="Petr Matyukov" userId="74098f7fecb21755" providerId="LiveId" clId="{4A77664C-84D2-40A1-A7F2-12A4264DAC30}" dt="2018-12-12T03:04:45.821" v="6"/>
        <pc:sldMkLst>
          <pc:docMk/>
          <pc:sldMk cId="343187026" sldId="269"/>
        </pc:sldMkLst>
        <pc:spChg chg="mod">
          <ac:chgData name="Petr Matyukov" userId="74098f7fecb21755" providerId="LiveId" clId="{4A77664C-84D2-40A1-A7F2-12A4264DAC30}" dt="2018-12-12T03:01:59.827" v="4" actId="207"/>
          <ac:spMkLst>
            <pc:docMk/>
            <pc:sldMk cId="343187026" sldId="269"/>
            <ac:spMk id="5" creationId="{131B38C4-3F91-47A6-99ED-2543E8594C2E}"/>
          </ac:spMkLst>
        </pc:spChg>
      </pc:sldChg>
      <pc:sldChg chg="modSp setBg">
        <pc:chgData name="Petr Matyukov" userId="74098f7fecb21755" providerId="LiveId" clId="{4A77664C-84D2-40A1-A7F2-12A4264DAC30}" dt="2018-12-16T06:58:11.945" v="2439" actId="20577"/>
        <pc:sldMkLst>
          <pc:docMk/>
          <pc:sldMk cId="343187026" sldId="270"/>
        </pc:sldMkLst>
        <pc:spChg chg="mod">
          <ac:chgData name="Petr Matyukov" userId="74098f7fecb21755" providerId="LiveId" clId="{4A77664C-84D2-40A1-A7F2-12A4264DAC30}" dt="2018-12-16T06:58:11.945" v="2439" actId="20577"/>
          <ac:spMkLst>
            <pc:docMk/>
            <pc:sldMk cId="343187026" sldId="270"/>
            <ac:spMk id="14" creationId="{7CAC7366-85C3-4BE3-8D62-EEF43BBD38AA}"/>
          </ac:spMkLst>
        </pc:spChg>
      </pc:sldChg>
      <pc:sldChg chg="addSp delSp modSp ord setBg">
        <pc:chgData name="Petr Matyukov" userId="74098f7fecb21755" providerId="LiveId" clId="{4A77664C-84D2-40A1-A7F2-12A4264DAC30}" dt="2018-12-12T03:36:36.651" v="339" actId="14100"/>
        <pc:sldMkLst>
          <pc:docMk/>
          <pc:sldMk cId="343187026" sldId="271"/>
        </pc:sldMkLst>
        <pc:spChg chg="mod">
          <ac:chgData name="Petr Matyukov" userId="74098f7fecb21755" providerId="LiveId" clId="{4A77664C-84D2-40A1-A7F2-12A4264DAC30}" dt="2018-12-12T03:24:45.936" v="236" actId="20577"/>
          <ac:spMkLst>
            <pc:docMk/>
            <pc:sldMk cId="343187026" sldId="271"/>
            <ac:spMk id="3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3:20:37.191" v="130" actId="1076"/>
          <ac:spMkLst>
            <pc:docMk/>
            <pc:sldMk cId="343187026" sldId="271"/>
            <ac:spMk id="40" creationId="{979149D4-814C-48BE-94E6-394B20A266D7}"/>
          </ac:spMkLst>
        </pc:spChg>
        <pc:spChg chg="add mod">
          <ac:chgData name="Petr Matyukov" userId="74098f7fecb21755" providerId="LiveId" clId="{4A77664C-84D2-40A1-A7F2-12A4264DAC30}" dt="2018-12-12T03:20:55.617" v="135" actId="20577"/>
          <ac:spMkLst>
            <pc:docMk/>
            <pc:sldMk cId="343187026" sldId="271"/>
            <ac:spMk id="46" creationId="{8BE70C56-B158-49A6-8D7A-23B0D4CC26A0}"/>
          </ac:spMkLst>
        </pc:spChg>
        <pc:spChg chg="add mod">
          <ac:chgData name="Petr Matyukov" userId="74098f7fecb21755" providerId="LiveId" clId="{4A77664C-84D2-40A1-A7F2-12A4264DAC30}" dt="2018-12-12T03:27:15.680" v="289" actId="20577"/>
          <ac:spMkLst>
            <pc:docMk/>
            <pc:sldMk cId="343187026" sldId="271"/>
            <ac:spMk id="52" creationId="{B211B84A-DBD4-4D75-925F-5597FB41F0A4}"/>
          </ac:spMkLst>
        </pc:spChg>
        <pc:spChg chg="add mod">
          <ac:chgData name="Petr Matyukov" userId="74098f7fecb21755" providerId="LiveId" clId="{4A77664C-84D2-40A1-A7F2-12A4264DAC30}" dt="2018-12-12T03:32:16.545" v="311" actId="1076"/>
          <ac:spMkLst>
            <pc:docMk/>
            <pc:sldMk cId="343187026" sldId="271"/>
            <ac:spMk id="53" creationId="{C449B228-31A3-4C0A-B839-A1D785D3BFD8}"/>
          </ac:spMkLst>
        </pc:spChg>
        <pc:spChg chg="add mod">
          <ac:chgData name="Petr Matyukov" userId="74098f7fecb21755" providerId="LiveId" clId="{4A77664C-84D2-40A1-A7F2-12A4264DAC30}" dt="2018-12-12T03:32:09.935" v="310" actId="20577"/>
          <ac:spMkLst>
            <pc:docMk/>
            <pc:sldMk cId="343187026" sldId="271"/>
            <ac:spMk id="54" creationId="{0F10F7C2-FF0D-47E4-B456-477695C67411}"/>
          </ac:spMkLst>
        </pc:spChg>
        <pc:spChg chg="mod">
          <ac:chgData name="Petr Matyukov" userId="74098f7fecb21755" providerId="LiveId" clId="{4A77664C-84D2-40A1-A7F2-12A4264DAC30}" dt="2018-12-12T03:21:08.147" v="136" actId="14100"/>
          <ac:spMkLst>
            <pc:docMk/>
            <pc:sldMk cId="343187026" sldId="271"/>
            <ac:spMk id="85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30:14.704" v="294" actId="14100"/>
          <ac:spMkLst>
            <pc:docMk/>
            <pc:sldMk cId="343187026" sldId="271"/>
            <ac:spMk id="86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19:32.531" v="115" actId="20577"/>
          <ac:spMkLst>
            <pc:docMk/>
            <pc:sldMk cId="343187026" sldId="271"/>
            <ac:spMk id="87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23:26.492" v="197" actId="14100"/>
          <ac:spMkLst>
            <pc:docMk/>
            <pc:sldMk cId="343187026" sldId="271"/>
            <ac:spMk id="88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3:32:45.618" v="312" actId="478"/>
          <ac:spMkLst>
            <pc:docMk/>
            <pc:sldMk cId="343187026" sldId="271"/>
            <ac:spMk id="89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36:36.651" v="339" actId="14100"/>
          <ac:spMkLst>
            <pc:docMk/>
            <pc:sldMk cId="343187026" sldId="271"/>
            <ac:spMk id="90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3:14:31.156" v="23" actId="478"/>
          <ac:spMkLst>
            <pc:docMk/>
            <pc:sldMk cId="343187026" sldId="271"/>
            <ac:spMk id="147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29:43.973" v="293" actId="20577"/>
          <ac:spMkLst>
            <pc:docMk/>
            <pc:sldMk cId="343187026" sldId="271"/>
            <ac:spMk id="148" creationId="{00000000-0000-0000-0000-000000000000}"/>
          </ac:spMkLst>
        </pc:spChg>
        <pc:spChg chg="del mod">
          <ac:chgData name="Petr Matyukov" userId="74098f7fecb21755" providerId="LiveId" clId="{4A77664C-84D2-40A1-A7F2-12A4264DAC30}" dt="2018-12-12T03:23:40.387" v="200" actId="478"/>
          <ac:spMkLst>
            <pc:docMk/>
            <pc:sldMk cId="343187026" sldId="271"/>
            <ac:spMk id="149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22:31.238" v="189" actId="20577"/>
          <ac:spMkLst>
            <pc:docMk/>
            <pc:sldMk cId="343187026" sldId="271"/>
            <ac:spMk id="150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26:33.327" v="255" actId="20577"/>
          <ac:spMkLst>
            <pc:docMk/>
            <pc:sldMk cId="343187026" sldId="271"/>
            <ac:spMk id="151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27:37.904" v="291" actId="122"/>
          <ac:spMkLst>
            <pc:docMk/>
            <pc:sldMk cId="343187026" sldId="271"/>
            <ac:spMk id="152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3:33:01.915" v="314" actId="478"/>
          <ac:spMkLst>
            <pc:docMk/>
            <pc:sldMk cId="343187026" sldId="271"/>
            <ac:spMk id="154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31:13.251" v="303" actId="20577"/>
          <ac:spMkLst>
            <pc:docMk/>
            <pc:sldMk cId="343187026" sldId="271"/>
            <ac:spMk id="15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3:21:12.200" v="137" actId="478"/>
          <ac:spMkLst>
            <pc:docMk/>
            <pc:sldMk cId="343187026" sldId="271"/>
            <ac:spMk id="158" creationId="{00000000-0000-0000-0000-000000000000}"/>
          </ac:spMkLst>
        </pc:spChg>
        <pc:grpChg chg="add mod">
          <ac:chgData name="Petr Matyukov" userId="74098f7fecb21755" providerId="LiveId" clId="{4A77664C-84D2-40A1-A7F2-12A4264DAC30}" dt="2018-12-12T03:20:04.477" v="118" actId="1076"/>
          <ac:grpSpMkLst>
            <pc:docMk/>
            <pc:sldMk cId="343187026" sldId="271"/>
            <ac:grpSpMk id="41" creationId="{96080276-9566-4380-85C4-6A5D6DC130E8}"/>
          </ac:grpSpMkLst>
        </pc:grpChg>
        <pc:grpChg chg="add mod">
          <ac:chgData name="Petr Matyukov" userId="74098f7fecb21755" providerId="LiveId" clId="{4A77664C-84D2-40A1-A7F2-12A4264DAC30}" dt="2018-12-12T03:20:51.338" v="132" actId="1076"/>
          <ac:grpSpMkLst>
            <pc:docMk/>
            <pc:sldMk cId="343187026" sldId="271"/>
            <ac:grpSpMk id="47" creationId="{CAE8BF8D-2380-4017-BB81-AC5E243B798F}"/>
          </ac:grpSpMkLst>
        </pc:grpChg>
        <pc:grpChg chg="del">
          <ac:chgData name="Petr Matyukov" userId="74098f7fecb21755" providerId="LiveId" clId="{4A77664C-84D2-40A1-A7F2-12A4264DAC30}" dt="2018-12-12T03:14:28.814" v="22" actId="478"/>
          <ac:grpSpMkLst>
            <pc:docMk/>
            <pc:sldMk cId="343187026" sldId="271"/>
            <ac:grpSpMk id="116" creationId="{00000000-0000-0000-0000-000000000000}"/>
          </ac:grpSpMkLst>
        </pc:grpChg>
        <pc:grpChg chg="mod">
          <ac:chgData name="Petr Matyukov" userId="74098f7fecb21755" providerId="LiveId" clId="{4A77664C-84D2-40A1-A7F2-12A4264DAC30}" dt="2018-12-12T03:23:33.116" v="198" actId="1076"/>
          <ac:grpSpMkLst>
            <pc:docMk/>
            <pc:sldMk cId="343187026" sldId="271"/>
            <ac:grpSpMk id="153" creationId="{00000000-0000-0000-0000-000000000000}"/>
          </ac:grpSpMkLst>
        </pc:grpChg>
      </pc:sldChg>
      <pc:sldChg chg="setBg">
        <pc:chgData name="Petr Matyukov" userId="74098f7fecb21755" providerId="LiveId" clId="{4A77664C-84D2-40A1-A7F2-12A4264DAC30}" dt="2018-12-12T03:01:30.472" v="3"/>
        <pc:sldMkLst>
          <pc:docMk/>
          <pc:sldMk cId="3569802967" sldId="286"/>
        </pc:sldMkLst>
      </pc:sldChg>
      <pc:sldChg chg="addSp delSp modSp setBg">
        <pc:chgData name="Petr Matyukov" userId="74098f7fecb21755" providerId="LiveId" clId="{4A77664C-84D2-40A1-A7F2-12A4264DAC30}" dt="2018-12-12T04:31:45.243" v="529" actId="20577"/>
        <pc:sldMkLst>
          <pc:docMk/>
          <pc:sldMk cId="3535413353" sldId="287"/>
        </pc:sldMkLst>
        <pc:spChg chg="mod">
          <ac:chgData name="Petr Matyukov" userId="74098f7fecb21755" providerId="LiveId" clId="{4A77664C-84D2-40A1-A7F2-12A4264DAC30}" dt="2018-12-12T04:31:45.243" v="529" actId="20577"/>
          <ac:spMkLst>
            <pc:docMk/>
            <pc:sldMk cId="3535413353" sldId="287"/>
            <ac:spMk id="3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3:05:14.643" v="7" actId="14100"/>
          <ac:spMkLst>
            <pc:docMk/>
            <pc:sldMk cId="3535413353" sldId="287"/>
            <ac:spMk id="4" creationId="{DEB0172F-722A-4D3F-B941-78AB807355E6}"/>
          </ac:spMkLst>
        </pc:spChg>
        <pc:spChg chg="mod">
          <ac:chgData name="Petr Matyukov" userId="74098f7fecb21755" providerId="LiveId" clId="{4A77664C-84D2-40A1-A7F2-12A4264DAC30}" dt="2018-12-12T04:31:21.553" v="524" actId="20577"/>
          <ac:spMkLst>
            <pc:docMk/>
            <pc:sldMk cId="3535413353" sldId="287"/>
            <ac:spMk id="101" creationId="{DD43C8B0-26A5-45AC-8E8C-C599ABCA0E6A}"/>
          </ac:spMkLst>
        </pc:spChg>
        <pc:spChg chg="mod">
          <ac:chgData name="Petr Matyukov" userId="74098f7fecb21755" providerId="LiveId" clId="{4A77664C-84D2-40A1-A7F2-12A4264DAC30}" dt="2018-12-12T04:31:16.614" v="522" actId="20577"/>
          <ac:spMkLst>
            <pc:docMk/>
            <pc:sldMk cId="3535413353" sldId="287"/>
            <ac:spMk id="104" creationId="{B61515E6-FEE1-4E69-92DC-80FA2A6F6123}"/>
          </ac:spMkLst>
        </pc:spChg>
        <pc:spChg chg="mod">
          <ac:chgData name="Petr Matyukov" userId="74098f7fecb21755" providerId="LiveId" clId="{4A77664C-84D2-40A1-A7F2-12A4264DAC30}" dt="2018-12-12T04:30:50.287" v="517" actId="20577"/>
          <ac:spMkLst>
            <pc:docMk/>
            <pc:sldMk cId="3535413353" sldId="287"/>
            <ac:spMk id="107" creationId="{EA3F06E5-D003-44C2-B866-2635690B3B19}"/>
          </ac:spMkLst>
        </pc:spChg>
        <pc:spChg chg="mod">
          <ac:chgData name="Petr Matyukov" userId="74098f7fecb21755" providerId="LiveId" clId="{4A77664C-84D2-40A1-A7F2-12A4264DAC30}" dt="2018-12-12T04:31:13.723" v="521" actId="20577"/>
          <ac:spMkLst>
            <pc:docMk/>
            <pc:sldMk cId="3535413353" sldId="287"/>
            <ac:spMk id="110" creationId="{549FC41A-CD63-4505-9257-3A6972DBD92F}"/>
          </ac:spMkLst>
        </pc:spChg>
        <pc:spChg chg="mod">
          <ac:chgData name="Petr Matyukov" userId="74098f7fecb21755" providerId="LiveId" clId="{4A77664C-84D2-40A1-A7F2-12A4264DAC30}" dt="2018-12-12T04:31:00.463" v="519" actId="20577"/>
          <ac:spMkLst>
            <pc:docMk/>
            <pc:sldMk cId="3535413353" sldId="287"/>
            <ac:spMk id="113" creationId="{374177E6-FBCA-45C8-9762-90824D06FDED}"/>
          </ac:spMkLst>
        </pc:spChg>
        <pc:spChg chg="mod">
          <ac:chgData name="Petr Matyukov" userId="74098f7fecb21755" providerId="LiveId" clId="{4A77664C-84D2-40A1-A7F2-12A4264DAC30}" dt="2018-12-12T04:30:44.829" v="513" actId="20577"/>
          <ac:spMkLst>
            <pc:docMk/>
            <pc:sldMk cId="3535413353" sldId="287"/>
            <ac:spMk id="116" creationId="{35D69243-50BC-4679-B7EE-7AF62379FF2A}"/>
          </ac:spMkLst>
        </pc:spChg>
        <pc:spChg chg="mod">
          <ac:chgData name="Petr Matyukov" userId="74098f7fecb21755" providerId="LiveId" clId="{4A77664C-84D2-40A1-A7F2-12A4264DAC30}" dt="2018-12-12T04:31:10.704" v="520" actId="20577"/>
          <ac:spMkLst>
            <pc:docMk/>
            <pc:sldMk cId="3535413353" sldId="287"/>
            <ac:spMk id="119" creationId="{2DCAB166-E8D8-450B-9141-87772FAF4E9C}"/>
          </ac:spMkLst>
        </pc:spChg>
        <pc:spChg chg="add mod">
          <ac:chgData name="Petr Matyukov" userId="74098f7fecb21755" providerId="LiveId" clId="{4A77664C-84D2-40A1-A7F2-12A4264DAC30}" dt="2018-12-12T03:26:09.471" v="248" actId="1076"/>
          <ac:spMkLst>
            <pc:docMk/>
            <pc:sldMk cId="3535413353" sldId="287"/>
            <ac:spMk id="120" creationId="{962A1B11-4A39-471C-AD40-50F5B02D0357}"/>
          </ac:spMkLst>
        </pc:spChg>
        <pc:spChg chg="add mod">
          <ac:chgData name="Petr Matyukov" userId="74098f7fecb21755" providerId="LiveId" clId="{4A77664C-84D2-40A1-A7F2-12A4264DAC30}" dt="2018-12-12T03:26:14.192" v="249" actId="1076"/>
          <ac:spMkLst>
            <pc:docMk/>
            <pc:sldMk cId="3535413353" sldId="287"/>
            <ac:spMk id="121" creationId="{95E7222C-172C-4213-BB05-70C3B3687662}"/>
          </ac:spMkLst>
        </pc:spChg>
        <pc:spChg chg="mod">
          <ac:chgData name="Petr Matyukov" userId="74098f7fecb21755" providerId="LiveId" clId="{4A77664C-84D2-40A1-A7F2-12A4264DAC30}" dt="2018-12-12T04:29:08.443" v="449" actId="20577"/>
          <ac:spMkLst>
            <pc:docMk/>
            <pc:sldMk cId="3535413353" sldId="287"/>
            <ac:spMk id="131" creationId="{594CB8CE-1CE6-4818-8056-AA8AC44CCADB}"/>
          </ac:spMkLst>
        </pc:spChg>
        <pc:spChg chg="mod">
          <ac:chgData name="Petr Matyukov" userId="74098f7fecb21755" providerId="LiveId" clId="{4A77664C-84D2-40A1-A7F2-12A4264DAC30}" dt="2018-12-12T04:28:19.766" v="425" actId="20577"/>
          <ac:spMkLst>
            <pc:docMk/>
            <pc:sldMk cId="3535413353" sldId="287"/>
            <ac:spMk id="135" creationId="{6A5A7949-E67F-41E4-BC85-1AC9F3F23D0C}"/>
          </ac:spMkLst>
        </pc:spChg>
        <pc:spChg chg="mod">
          <ac:chgData name="Petr Matyukov" userId="74098f7fecb21755" providerId="LiveId" clId="{4A77664C-84D2-40A1-A7F2-12A4264DAC30}" dt="2018-12-12T04:28:10.188" v="423" actId="20577"/>
          <ac:spMkLst>
            <pc:docMk/>
            <pc:sldMk cId="3535413353" sldId="287"/>
            <ac:spMk id="139" creationId="{64BC9819-54DF-4F71-A66F-00B3601AA390}"/>
          </ac:spMkLst>
        </pc:spChg>
        <pc:spChg chg="mod">
          <ac:chgData name="Petr Matyukov" userId="74098f7fecb21755" providerId="LiveId" clId="{4A77664C-84D2-40A1-A7F2-12A4264DAC30}" dt="2018-12-12T04:29:11.304" v="450" actId="20577"/>
          <ac:spMkLst>
            <pc:docMk/>
            <pc:sldMk cId="3535413353" sldId="287"/>
            <ac:spMk id="143" creationId="{2B4056A3-CD4F-4654-AFF0-FA50175CB55C}"/>
          </ac:spMkLst>
        </pc:spChg>
        <pc:spChg chg="mod">
          <ac:chgData name="Petr Matyukov" userId="74098f7fecb21755" providerId="LiveId" clId="{4A77664C-84D2-40A1-A7F2-12A4264DAC30}" dt="2018-12-12T04:28:25.060" v="430" actId="20577"/>
          <ac:spMkLst>
            <pc:docMk/>
            <pc:sldMk cId="3535413353" sldId="287"/>
            <ac:spMk id="147" creationId="{DE9A983B-9D59-4AEB-AA2F-04E2DEE2131D}"/>
          </ac:spMkLst>
        </pc:spChg>
        <pc:spChg chg="mod">
          <ac:chgData name="Petr Matyukov" userId="74098f7fecb21755" providerId="LiveId" clId="{4A77664C-84D2-40A1-A7F2-12A4264DAC30}" dt="2018-12-12T04:29:15.155" v="451" actId="20577"/>
          <ac:spMkLst>
            <pc:docMk/>
            <pc:sldMk cId="3535413353" sldId="287"/>
            <ac:spMk id="151" creationId="{20BCB118-7135-4D4B-B59F-E20C4DD17373}"/>
          </ac:spMkLst>
        </pc:spChg>
        <pc:spChg chg="mod">
          <ac:chgData name="Petr Matyukov" userId="74098f7fecb21755" providerId="LiveId" clId="{4A77664C-84D2-40A1-A7F2-12A4264DAC30}" dt="2018-12-12T04:29:28.908" v="459" actId="20577"/>
          <ac:spMkLst>
            <pc:docMk/>
            <pc:sldMk cId="3535413353" sldId="287"/>
            <ac:spMk id="155" creationId="{7DE1C19E-2E7D-4098-B3DB-C37CA10CEB0B}"/>
          </ac:spMkLst>
        </pc:spChg>
        <pc:spChg chg="mod">
          <ac:chgData name="Petr Matyukov" userId="74098f7fecb21755" providerId="LiveId" clId="{4A77664C-84D2-40A1-A7F2-12A4264DAC30}" dt="2018-12-12T04:14:37.711" v="371" actId="20577"/>
          <ac:spMkLst>
            <pc:docMk/>
            <pc:sldMk cId="3535413353" sldId="287"/>
            <ac:spMk id="166" creationId="{41BDD096-45E0-425D-A00D-6E6D8F288CBF}"/>
          </ac:spMkLst>
        </pc:spChg>
        <pc:spChg chg="mod">
          <ac:chgData name="Petr Matyukov" userId="74098f7fecb21755" providerId="LiveId" clId="{4A77664C-84D2-40A1-A7F2-12A4264DAC30}" dt="2018-12-12T04:13:33.518" v="346" actId="20577"/>
          <ac:spMkLst>
            <pc:docMk/>
            <pc:sldMk cId="3535413353" sldId="287"/>
            <ac:spMk id="170" creationId="{138AF0DE-6959-4195-8688-7BC80EB13311}"/>
          </ac:spMkLst>
        </pc:spChg>
        <pc:spChg chg="mod">
          <ac:chgData name="Petr Matyukov" userId="74098f7fecb21755" providerId="LiveId" clId="{4A77664C-84D2-40A1-A7F2-12A4264DAC30}" dt="2018-12-12T04:13:27.636" v="342" actId="20577"/>
          <ac:spMkLst>
            <pc:docMk/>
            <pc:sldMk cId="3535413353" sldId="287"/>
            <ac:spMk id="174" creationId="{A6105FB8-9E01-473B-8434-2AEE3F7F55FE}"/>
          </ac:spMkLst>
        </pc:spChg>
        <pc:spChg chg="mod">
          <ac:chgData name="Petr Matyukov" userId="74098f7fecb21755" providerId="LiveId" clId="{4A77664C-84D2-40A1-A7F2-12A4264DAC30}" dt="2018-12-12T04:15:13.556" v="386" actId="20577"/>
          <ac:spMkLst>
            <pc:docMk/>
            <pc:sldMk cId="3535413353" sldId="287"/>
            <ac:spMk id="178" creationId="{8EEB5B70-2EC7-41F6-A2D7-8E998B409C1E}"/>
          </ac:spMkLst>
        </pc:spChg>
        <pc:spChg chg="mod">
          <ac:chgData name="Petr Matyukov" userId="74098f7fecb21755" providerId="LiveId" clId="{4A77664C-84D2-40A1-A7F2-12A4264DAC30}" dt="2018-12-12T04:13:42.663" v="350" actId="20577"/>
          <ac:spMkLst>
            <pc:docMk/>
            <pc:sldMk cId="3535413353" sldId="287"/>
            <ac:spMk id="182" creationId="{C7CFE132-DEFC-46D1-8F93-9D2BEC920013}"/>
          </ac:spMkLst>
        </pc:spChg>
        <pc:spChg chg="mod">
          <ac:chgData name="Petr Matyukov" userId="74098f7fecb21755" providerId="LiveId" clId="{4A77664C-84D2-40A1-A7F2-12A4264DAC30}" dt="2018-12-12T04:14:54.370" v="378" actId="20577"/>
          <ac:spMkLst>
            <pc:docMk/>
            <pc:sldMk cId="3535413353" sldId="287"/>
            <ac:spMk id="186" creationId="{C704B53D-8588-4B49-B92E-3D72521AE918}"/>
          </ac:spMkLst>
        </pc:spChg>
        <pc:spChg chg="mod">
          <ac:chgData name="Petr Matyukov" userId="74098f7fecb21755" providerId="LiveId" clId="{4A77664C-84D2-40A1-A7F2-12A4264DAC30}" dt="2018-12-12T04:15:06.716" v="384" actId="20577"/>
          <ac:spMkLst>
            <pc:docMk/>
            <pc:sldMk cId="3535413353" sldId="287"/>
            <ac:spMk id="190" creationId="{A0B6387D-CFA7-4A68-9D7F-07345F1485DC}"/>
          </ac:spMkLst>
        </pc:spChg>
        <pc:spChg chg="del">
          <ac:chgData name="Petr Matyukov" userId="74098f7fecb21755" providerId="LiveId" clId="{4A77664C-84D2-40A1-A7F2-12A4264DAC30}" dt="2018-12-12T03:05:17.999" v="8" actId="478"/>
          <ac:spMkLst>
            <pc:docMk/>
            <pc:sldMk cId="3535413353" sldId="287"/>
            <ac:spMk id="227" creationId="{4F7678FE-EEB7-404A-A101-37C150B42E39}"/>
          </ac:spMkLst>
        </pc:spChg>
        <pc:spChg chg="del">
          <ac:chgData name="Petr Matyukov" userId="74098f7fecb21755" providerId="LiveId" clId="{4A77664C-84D2-40A1-A7F2-12A4264DAC30}" dt="2018-12-12T03:05:19.289" v="9" actId="478"/>
          <ac:spMkLst>
            <pc:docMk/>
            <pc:sldMk cId="3535413353" sldId="287"/>
            <ac:spMk id="228" creationId="{4C36DF7D-2BBE-4982-B208-B3EBF61D0013}"/>
          </ac:spMkLst>
        </pc:spChg>
      </pc:sldChg>
      <pc:sldChg chg="addSp delSp modSp add ord">
        <pc:chgData name="Petr Matyukov" userId="74098f7fecb21755" providerId="LiveId" clId="{4A77664C-84D2-40A1-A7F2-12A4264DAC30}" dt="2018-12-12T07:17:44.849" v="1710" actId="20577"/>
        <pc:sldMkLst>
          <pc:docMk/>
          <pc:sldMk cId="3657014071" sldId="289"/>
        </pc:sldMkLst>
        <pc:spChg chg="mod">
          <ac:chgData name="Petr Matyukov" userId="74098f7fecb21755" providerId="LiveId" clId="{4A77664C-84D2-40A1-A7F2-12A4264DAC30}" dt="2018-12-12T07:03:06.049" v="1285" actId="20577"/>
          <ac:spMkLst>
            <pc:docMk/>
            <pc:sldMk cId="3657014071" sldId="289"/>
            <ac:spMk id="3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8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86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8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88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89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90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4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48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49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52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54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5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5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53:37.893" v="1163" actId="478"/>
          <ac:spMkLst>
            <pc:docMk/>
            <pc:sldMk cId="3657014071" sldId="289"/>
            <ac:spMk id="158" creationId="{00000000-0000-0000-0000-000000000000}"/>
          </ac:spMkLst>
        </pc:spChg>
        <pc:grpChg chg="del">
          <ac:chgData name="Petr Matyukov" userId="74098f7fecb21755" providerId="LiveId" clId="{4A77664C-84D2-40A1-A7F2-12A4264DAC30}" dt="2018-12-12T06:53:37.893" v="1163" actId="478"/>
          <ac:grpSpMkLst>
            <pc:docMk/>
            <pc:sldMk cId="3657014071" sldId="289"/>
            <ac:grpSpMk id="116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6:53:37.893" v="1163" actId="478"/>
          <ac:grpSpMkLst>
            <pc:docMk/>
            <pc:sldMk cId="3657014071" sldId="289"/>
            <ac:grpSpMk id="133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6:53:37.893" v="1163" actId="478"/>
          <ac:grpSpMkLst>
            <pc:docMk/>
            <pc:sldMk cId="3657014071" sldId="289"/>
            <ac:grpSpMk id="134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6:53:37.893" v="1163" actId="478"/>
          <ac:grpSpMkLst>
            <pc:docMk/>
            <pc:sldMk cId="3657014071" sldId="289"/>
            <ac:grpSpMk id="153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6:53:37.893" v="1163" actId="478"/>
          <ac:grpSpMkLst>
            <pc:docMk/>
            <pc:sldMk cId="3657014071" sldId="289"/>
            <ac:grpSpMk id="163" creationId="{00000000-0000-0000-0000-000000000000}"/>
          </ac:grpSpMkLst>
        </pc:grpChg>
        <pc:graphicFrameChg chg="add mod modGraphic">
          <ac:chgData name="Petr Matyukov" userId="74098f7fecb21755" providerId="LiveId" clId="{4A77664C-84D2-40A1-A7F2-12A4264DAC30}" dt="2018-12-12T07:14:27.046" v="1577"/>
          <ac:graphicFrameMkLst>
            <pc:docMk/>
            <pc:sldMk cId="3657014071" sldId="289"/>
            <ac:graphicFrameMk id="2" creationId="{63DEF873-2ED9-4866-9421-D7583F3B6363}"/>
          </ac:graphicFrameMkLst>
        </pc:graphicFrameChg>
        <pc:graphicFrameChg chg="add mod modGraphic">
          <ac:chgData name="Petr Matyukov" userId="74098f7fecb21755" providerId="LiveId" clId="{4A77664C-84D2-40A1-A7F2-12A4264DAC30}" dt="2018-12-12T07:17:44.849" v="1710" actId="20577"/>
          <ac:graphicFrameMkLst>
            <pc:docMk/>
            <pc:sldMk cId="3657014071" sldId="289"/>
            <ac:graphicFrameMk id="41" creationId="{2B50FBED-10F4-4C4C-A302-0D64D7747E74}"/>
          </ac:graphicFrameMkLst>
        </pc:graphicFrameChg>
      </pc:sldChg>
      <pc:sldChg chg="addSp delSp modSp add">
        <pc:chgData name="Petr Matyukov" userId="74098f7fecb21755" providerId="LiveId" clId="{4A77664C-84D2-40A1-A7F2-12A4264DAC30}" dt="2018-12-12T05:49:41.717" v="1112" actId="14100"/>
        <pc:sldMkLst>
          <pc:docMk/>
          <pc:sldMk cId="4138585319" sldId="291"/>
        </pc:sldMkLst>
        <pc:spChg chg="mod">
          <ac:chgData name="Petr Matyukov" userId="74098f7fecb21755" providerId="LiveId" clId="{4A77664C-84D2-40A1-A7F2-12A4264DAC30}" dt="2018-12-12T04:21:33.031" v="412" actId="20577"/>
          <ac:spMkLst>
            <pc:docMk/>
            <pc:sldMk cId="4138585319" sldId="291"/>
            <ac:spMk id="3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5:47:43.996" v="1104" actId="14100"/>
          <ac:spMkLst>
            <pc:docMk/>
            <pc:sldMk cId="4138585319" sldId="291"/>
            <ac:spMk id="4" creationId="{87C13EFB-AB23-4360-ACE8-79DF75A398A7}"/>
          </ac:spMkLst>
        </pc:spChg>
        <pc:spChg chg="mod">
          <ac:chgData name="Petr Matyukov" userId="74098f7fecb21755" providerId="LiveId" clId="{4A77664C-84D2-40A1-A7F2-12A4264DAC30}" dt="2018-12-12T04:38:29.416" v="603" actId="207"/>
          <ac:spMkLst>
            <pc:docMk/>
            <pc:sldMk cId="4138585319" sldId="291"/>
            <ac:spMk id="40" creationId="{979149D4-814C-48BE-94E6-394B20A266D7}"/>
          </ac:spMkLst>
        </pc:spChg>
        <pc:spChg chg="del mod">
          <ac:chgData name="Petr Matyukov" userId="74098f7fecb21755" providerId="LiveId" clId="{4A77664C-84D2-40A1-A7F2-12A4264DAC30}" dt="2018-12-12T04:33:36.812" v="577" actId="478"/>
          <ac:spMkLst>
            <pc:docMk/>
            <pc:sldMk cId="4138585319" sldId="291"/>
            <ac:spMk id="46" creationId="{8BE70C56-B158-49A6-8D7A-23B0D4CC26A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52" creationId="{B211B84A-DBD4-4D75-925F-5597FB41F0A4}"/>
          </ac:spMkLst>
        </pc:spChg>
        <pc:spChg chg="del">
          <ac:chgData name="Petr Matyukov" userId="74098f7fecb21755" providerId="LiveId" clId="{4A77664C-84D2-40A1-A7F2-12A4264DAC30}" dt="2018-12-12T04:25:59.235" v="416" actId="478"/>
          <ac:spMkLst>
            <pc:docMk/>
            <pc:sldMk cId="4138585319" sldId="291"/>
            <ac:spMk id="53" creationId="{C449B228-31A3-4C0A-B839-A1D785D3BFD8}"/>
          </ac:spMkLst>
        </pc:spChg>
        <pc:spChg chg="del">
          <ac:chgData name="Petr Matyukov" userId="74098f7fecb21755" providerId="LiveId" clId="{4A77664C-84D2-40A1-A7F2-12A4264DAC30}" dt="2018-12-12T04:26:00.633" v="417" actId="478"/>
          <ac:spMkLst>
            <pc:docMk/>
            <pc:sldMk cId="4138585319" sldId="291"/>
            <ac:spMk id="54" creationId="{0F10F7C2-FF0D-47E4-B456-477695C67411}"/>
          </ac:spMkLst>
        </pc:spChg>
        <pc:spChg chg="add mod">
          <ac:chgData name="Petr Matyukov" userId="74098f7fecb21755" providerId="LiveId" clId="{4A77664C-84D2-40A1-A7F2-12A4264DAC30}" dt="2018-12-12T05:42:56.072" v="1064" actId="1076"/>
          <ac:spMkLst>
            <pc:docMk/>
            <pc:sldMk cId="4138585319" sldId="291"/>
            <ac:spMk id="55" creationId="{377BEB59-3E64-4808-89CD-AD0C731A4C2F}"/>
          </ac:spMkLst>
        </pc:spChg>
        <pc:spChg chg="add mod">
          <ac:chgData name="Petr Matyukov" userId="74098f7fecb21755" providerId="LiveId" clId="{4A77664C-84D2-40A1-A7F2-12A4264DAC30}" dt="2018-12-12T05:49:36.629" v="1111" actId="14100"/>
          <ac:spMkLst>
            <pc:docMk/>
            <pc:sldMk cId="4138585319" sldId="291"/>
            <ac:spMk id="66" creationId="{25776FB8-6C46-44D4-91D9-155067285CA7}"/>
          </ac:spMkLst>
        </pc:spChg>
        <pc:spChg chg="add mod">
          <ac:chgData name="Petr Matyukov" userId="74098f7fecb21755" providerId="LiveId" clId="{4A77664C-84D2-40A1-A7F2-12A4264DAC30}" dt="2018-12-12T04:39:39.789" v="627" actId="14100"/>
          <ac:spMkLst>
            <pc:docMk/>
            <pc:sldMk cId="4138585319" sldId="291"/>
            <ac:spMk id="67" creationId="{0BDCA20D-F90D-4515-B6C7-5F32A12E50AE}"/>
          </ac:spMkLst>
        </pc:spChg>
        <pc:spChg chg="add del">
          <ac:chgData name="Petr Matyukov" userId="74098f7fecb21755" providerId="LiveId" clId="{4A77664C-84D2-40A1-A7F2-12A4264DAC30}" dt="2018-12-12T04:40:00.177" v="629"/>
          <ac:spMkLst>
            <pc:docMk/>
            <pc:sldMk cId="4138585319" sldId="291"/>
            <ac:spMk id="68" creationId="{7A27D954-DAA3-4A55-A365-44CA189FAA6C}"/>
          </ac:spMkLst>
        </pc:spChg>
        <pc:spChg chg="add mod">
          <ac:chgData name="Petr Matyukov" userId="74098f7fecb21755" providerId="LiveId" clId="{4A77664C-84D2-40A1-A7F2-12A4264DAC30}" dt="2018-12-12T05:21:38.463" v="662" actId="1076"/>
          <ac:spMkLst>
            <pc:docMk/>
            <pc:sldMk cId="4138585319" sldId="291"/>
            <ac:spMk id="69" creationId="{45BDB5A4-7CFE-4016-B53A-D87364250FB0}"/>
          </ac:spMkLst>
        </pc:spChg>
        <pc:spChg chg="add mod">
          <ac:chgData name="Petr Matyukov" userId="74098f7fecb21755" providerId="LiveId" clId="{4A77664C-84D2-40A1-A7F2-12A4264DAC30}" dt="2018-12-12T05:21:14.412" v="661" actId="20577"/>
          <ac:spMkLst>
            <pc:docMk/>
            <pc:sldMk cId="4138585319" sldId="291"/>
            <ac:spMk id="70" creationId="{727F4FC4-56BE-42AC-A192-DA7691F366E2}"/>
          </ac:spMkLst>
        </pc:spChg>
        <pc:spChg chg="add mod">
          <ac:chgData name="Petr Matyukov" userId="74098f7fecb21755" providerId="LiveId" clId="{4A77664C-84D2-40A1-A7F2-12A4264DAC30}" dt="2018-12-12T05:47:49.541" v="1105" actId="14100"/>
          <ac:spMkLst>
            <pc:docMk/>
            <pc:sldMk cId="4138585319" sldId="291"/>
            <ac:spMk id="71" creationId="{462AF1B9-C932-44AF-AFAB-387A3B7A4AA8}"/>
          </ac:spMkLst>
        </pc:spChg>
        <pc:spChg chg="add mod">
          <ac:chgData name="Petr Matyukov" userId="74098f7fecb21755" providerId="LiveId" clId="{4A77664C-84D2-40A1-A7F2-12A4264DAC30}" dt="2018-12-12T05:39:45.811" v="1026" actId="1076"/>
          <ac:spMkLst>
            <pc:docMk/>
            <pc:sldMk cId="4138585319" sldId="291"/>
            <ac:spMk id="77" creationId="{AE5901DB-7809-4319-A3EB-E8236400363C}"/>
          </ac:spMkLst>
        </pc:spChg>
        <pc:spChg chg="add mod ord">
          <ac:chgData name="Petr Matyukov" userId="74098f7fecb21755" providerId="LiveId" clId="{4A77664C-84D2-40A1-A7F2-12A4264DAC30}" dt="2018-12-12T05:46:03.101" v="1100" actId="1076"/>
          <ac:spMkLst>
            <pc:docMk/>
            <pc:sldMk cId="4138585319" sldId="291"/>
            <ac:spMk id="78" creationId="{95292EB0-4B98-4F38-AA88-85C589B83C45}"/>
          </ac:spMkLst>
        </pc:spChg>
        <pc:spChg chg="mod">
          <ac:chgData name="Petr Matyukov" userId="74098f7fecb21755" providerId="LiveId" clId="{4A77664C-84D2-40A1-A7F2-12A4264DAC30}" dt="2018-12-12T05:27:54.457" v="784" actId="14100"/>
          <ac:spMkLst>
            <pc:docMk/>
            <pc:sldMk cId="4138585319" sldId="291"/>
            <ac:spMk id="8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1.177" v="413" actId="478"/>
          <ac:spMkLst>
            <pc:docMk/>
            <pc:sldMk cId="4138585319" sldId="291"/>
            <ac:spMk id="86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4:34:30.983" v="589" actId="14100"/>
          <ac:spMkLst>
            <pc:docMk/>
            <pc:sldMk cId="4138585319" sldId="291"/>
            <ac:spMk id="8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88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90" creationId="{00000000-0000-0000-0000-000000000000}"/>
          </ac:spMkLst>
        </pc:spChg>
        <pc:spChg chg="add mod ord">
          <ac:chgData name="Petr Matyukov" userId="74098f7fecb21755" providerId="LiveId" clId="{4A77664C-84D2-40A1-A7F2-12A4264DAC30}" dt="2018-12-12T05:45:52.925" v="1098" actId="1076"/>
          <ac:spMkLst>
            <pc:docMk/>
            <pc:sldMk cId="4138585319" sldId="291"/>
            <ac:spMk id="94" creationId="{9E1560D9-129C-4D14-B663-1A77560B0177}"/>
          </ac:spMkLst>
        </pc:spChg>
        <pc:spChg chg="mod">
          <ac:chgData name="Petr Matyukov" userId="74098f7fecb21755" providerId="LiveId" clId="{4A77664C-84D2-40A1-A7F2-12A4264DAC30}" dt="2018-12-12T04:32:30.862" v="547" actId="20577"/>
          <ac:spMkLst>
            <pc:docMk/>
            <pc:sldMk cId="4138585319" sldId="291"/>
            <ac:spMk id="148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152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15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4:25:55.477" v="414" actId="478"/>
          <ac:spMkLst>
            <pc:docMk/>
            <pc:sldMk cId="4138585319" sldId="291"/>
            <ac:spMk id="157" creationId="{00000000-0000-0000-0000-000000000000}"/>
          </ac:spMkLst>
        </pc:spChg>
        <pc:grpChg chg="del">
          <ac:chgData name="Petr Matyukov" userId="74098f7fecb21755" providerId="LiveId" clId="{4A77664C-84D2-40A1-A7F2-12A4264DAC30}" dt="2018-12-12T04:26:02.985" v="418" actId="478"/>
          <ac:grpSpMkLst>
            <pc:docMk/>
            <pc:sldMk cId="4138585319" sldId="291"/>
            <ac:grpSpMk id="41" creationId="{96080276-9566-4380-85C4-6A5D6DC130E8}"/>
          </ac:grpSpMkLst>
        </pc:grpChg>
        <pc:grpChg chg="del">
          <ac:chgData name="Petr Matyukov" userId="74098f7fecb21755" providerId="LiveId" clId="{4A77664C-84D2-40A1-A7F2-12A4264DAC30}" dt="2018-12-12T04:26:03.828" v="419" actId="478"/>
          <ac:grpSpMkLst>
            <pc:docMk/>
            <pc:sldMk cId="4138585319" sldId="291"/>
            <ac:grpSpMk id="47" creationId="{CAE8BF8D-2380-4017-BB81-AC5E243B798F}"/>
          </ac:grpSpMkLst>
        </pc:grpChg>
        <pc:grpChg chg="add mod">
          <ac:chgData name="Petr Matyukov" userId="74098f7fecb21755" providerId="LiveId" clId="{4A77664C-84D2-40A1-A7F2-12A4264DAC30}" dt="2018-12-12T04:34:10.134" v="584" actId="1076"/>
          <ac:grpSpMkLst>
            <pc:docMk/>
            <pc:sldMk cId="4138585319" sldId="291"/>
            <ac:grpSpMk id="56" creationId="{7A2AE80F-1D60-4F05-A292-DC30606EAF21}"/>
          </ac:grpSpMkLst>
        </pc:grpChg>
        <pc:grpChg chg="add mod">
          <ac:chgData name="Petr Matyukov" userId="74098f7fecb21755" providerId="LiveId" clId="{4A77664C-84D2-40A1-A7F2-12A4264DAC30}" dt="2018-12-12T05:41:17.152" v="1037" actId="207"/>
          <ac:grpSpMkLst>
            <pc:docMk/>
            <pc:sldMk cId="4138585319" sldId="291"/>
            <ac:grpSpMk id="61" creationId="{7E163330-74D3-40BA-84FE-F610DF222061}"/>
          </ac:grpSpMkLst>
        </pc:grpChg>
        <pc:grpChg chg="add mod">
          <ac:chgData name="Petr Matyukov" userId="74098f7fecb21755" providerId="LiveId" clId="{4A77664C-84D2-40A1-A7F2-12A4264DAC30}" dt="2018-12-12T05:27:46.816" v="783" actId="1076"/>
          <ac:grpSpMkLst>
            <pc:docMk/>
            <pc:sldMk cId="4138585319" sldId="291"/>
            <ac:grpSpMk id="72" creationId="{0C76A41A-6564-4F11-BC2E-07247EE416EF}"/>
          </ac:grpSpMkLst>
        </pc:grpChg>
        <pc:grpChg chg="add del mod">
          <ac:chgData name="Petr Matyukov" userId="74098f7fecb21755" providerId="LiveId" clId="{4A77664C-84D2-40A1-A7F2-12A4264DAC30}" dt="2018-12-12T05:40:26.189" v="1036" actId="478"/>
          <ac:grpSpMkLst>
            <pc:docMk/>
            <pc:sldMk cId="4138585319" sldId="291"/>
            <ac:grpSpMk id="79" creationId="{9F4A6469-2407-4A93-AC5C-7111BD6C8CAC}"/>
          </ac:grpSpMkLst>
        </pc:grpChg>
        <pc:grpChg chg="add del mod">
          <ac:chgData name="Petr Matyukov" userId="74098f7fecb21755" providerId="LiveId" clId="{4A77664C-84D2-40A1-A7F2-12A4264DAC30}" dt="2018-12-12T05:44:18.701" v="1084" actId="478"/>
          <ac:grpSpMkLst>
            <pc:docMk/>
            <pc:sldMk cId="4138585319" sldId="291"/>
            <ac:grpSpMk id="84" creationId="{5DD4986B-F1FD-443C-B846-117CCC0B8939}"/>
          </ac:grpSpMkLst>
        </pc:grpChg>
        <pc:grpChg chg="del">
          <ac:chgData name="Petr Matyukov" userId="74098f7fecb21755" providerId="LiveId" clId="{4A77664C-84D2-40A1-A7F2-12A4264DAC30}" dt="2018-12-12T04:25:55.477" v="414" actId="478"/>
          <ac:grpSpMkLst>
            <pc:docMk/>
            <pc:sldMk cId="4138585319" sldId="291"/>
            <ac:grpSpMk id="133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4:25:55.477" v="414" actId="478"/>
          <ac:grpSpMkLst>
            <pc:docMk/>
            <pc:sldMk cId="4138585319" sldId="291"/>
            <ac:grpSpMk id="134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4:25:55.477" v="414" actId="478"/>
          <ac:grpSpMkLst>
            <pc:docMk/>
            <pc:sldMk cId="4138585319" sldId="291"/>
            <ac:grpSpMk id="153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4:25:56.771" v="415" actId="478"/>
          <ac:grpSpMkLst>
            <pc:docMk/>
            <pc:sldMk cId="4138585319" sldId="291"/>
            <ac:grpSpMk id="163" creationId="{00000000-0000-0000-0000-000000000000}"/>
          </ac:grpSpMkLst>
        </pc:grpChg>
        <pc:picChg chg="add del mod">
          <ac:chgData name="Petr Matyukov" userId="74098f7fecb21755" providerId="LiveId" clId="{4A77664C-84D2-40A1-A7F2-12A4264DAC30}" dt="2018-12-12T05:47:15.186" v="1101" actId="478"/>
          <ac:picMkLst>
            <pc:docMk/>
            <pc:sldMk cId="4138585319" sldId="291"/>
            <ac:picMk id="2" creationId="{263C1302-87D3-4AAB-BD3C-29077786CC11}"/>
          </ac:picMkLst>
        </pc:picChg>
        <pc:picChg chg="add mod">
          <ac:chgData name="Petr Matyukov" userId="74098f7fecb21755" providerId="LiveId" clId="{4A77664C-84D2-40A1-A7F2-12A4264DAC30}" dt="2018-12-12T05:45:34.987" v="1094" actId="1076"/>
          <ac:picMkLst>
            <pc:docMk/>
            <pc:sldMk cId="4138585319" sldId="291"/>
            <ac:picMk id="6" creationId="{06308F45-67B5-419F-940E-E8B66FA8CF22}"/>
          </ac:picMkLst>
        </pc:picChg>
        <pc:picChg chg="add mod">
          <ac:chgData name="Petr Matyukov" userId="74098f7fecb21755" providerId="LiveId" clId="{4A77664C-84D2-40A1-A7F2-12A4264DAC30}" dt="2018-12-12T05:49:41.717" v="1112" actId="14100"/>
          <ac:picMkLst>
            <pc:docMk/>
            <pc:sldMk cId="4138585319" sldId="291"/>
            <ac:picMk id="7" creationId="{8B726447-5DCC-4247-875A-A311E6CAD6D1}"/>
          </ac:picMkLst>
        </pc:picChg>
        <pc:cxnChg chg="mod">
          <ac:chgData name="Petr Matyukov" userId="74098f7fecb21755" providerId="LiveId" clId="{4A77664C-84D2-40A1-A7F2-12A4264DAC30}" dt="2018-12-12T05:41:37.325" v="1038" actId="208"/>
          <ac:cxnSpMkLst>
            <pc:docMk/>
            <pc:sldMk cId="4138585319" sldId="291"/>
            <ac:cxnSpMk id="64" creationId="{74DE6562-3E65-4596-84F5-04A07D542B3E}"/>
          </ac:cxnSpMkLst>
        </pc:cxnChg>
        <pc:cxnChg chg="mod">
          <ac:chgData name="Petr Matyukov" userId="74098f7fecb21755" providerId="LiveId" clId="{4A77664C-84D2-40A1-A7F2-12A4264DAC30}" dt="2018-12-12T05:41:37.325" v="1038" actId="208"/>
          <ac:cxnSpMkLst>
            <pc:docMk/>
            <pc:sldMk cId="4138585319" sldId="291"/>
            <ac:cxnSpMk id="65" creationId="{BAD60A63-47E7-4C10-A71B-FEA5EDE0BD74}"/>
          </ac:cxnSpMkLst>
        </pc:cxnChg>
        <pc:cxnChg chg="mod">
          <ac:chgData name="Petr Matyukov" userId="74098f7fecb21755" providerId="LiveId" clId="{4A77664C-84D2-40A1-A7F2-12A4264DAC30}" dt="2018-12-12T05:42:52.512" v="1061" actId="14100"/>
          <ac:cxnSpMkLst>
            <pc:docMk/>
            <pc:sldMk cId="4138585319" sldId="291"/>
            <ac:cxnSpMk id="92" creationId="{5DAB9901-EAA0-43A7-B9FD-CE9C79EF3D77}"/>
          </ac:cxnSpMkLst>
        </pc:cxnChg>
      </pc:sldChg>
      <pc:sldChg chg="addSp delSp modSp add mod setBg">
        <pc:chgData name="Petr Matyukov" userId="74098f7fecb21755" providerId="LiveId" clId="{4A77664C-84D2-40A1-A7F2-12A4264DAC30}" dt="2018-12-12T06:51:26.522" v="1160" actId="1076"/>
        <pc:sldMkLst>
          <pc:docMk/>
          <pc:sldMk cId="2344430701" sldId="292"/>
        </pc:sldMkLst>
        <pc:spChg chg="mod ord">
          <ac:chgData name="Petr Matyukov" userId="74098f7fecb21755" providerId="LiveId" clId="{4A77664C-84D2-40A1-A7F2-12A4264DAC30}" dt="2018-12-12T06:50:49.514" v="1154" actId="166"/>
          <ac:spMkLst>
            <pc:docMk/>
            <pc:sldMk cId="2344430701" sldId="292"/>
            <ac:spMk id="3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4" creationId="{87C13EFB-AB23-4360-ACE8-79DF75A398A7}"/>
          </ac:spMkLst>
        </pc:spChg>
        <pc:spChg chg="add del">
          <ac:chgData name="Petr Matyukov" userId="74098f7fecb21755" providerId="LiveId" clId="{4A77664C-84D2-40A1-A7F2-12A4264DAC30}" dt="2018-12-12T06:49:11.731" v="1134" actId="26606"/>
          <ac:spMkLst>
            <pc:docMk/>
            <pc:sldMk cId="2344430701" sldId="292"/>
            <ac:spMk id="15" creationId="{247AB924-1B87-43FC-B7C7-B112D5C51A0E}"/>
          </ac:spMkLst>
        </pc:spChg>
        <pc:spChg chg="add del">
          <ac:chgData name="Petr Matyukov" userId="74098f7fecb21755" providerId="LiveId" clId="{4A77664C-84D2-40A1-A7F2-12A4264DAC30}" dt="2018-12-12T06:49:20.860" v="1138" actId="26606"/>
          <ac:spMkLst>
            <pc:docMk/>
            <pc:sldMk cId="2344430701" sldId="292"/>
            <ac:spMk id="23" creationId="{184F562E-B359-4888-A5CF-602A8086B77E}"/>
          </ac:spMkLst>
        </pc:spChg>
        <pc:spChg chg="add del">
          <ac:chgData name="Petr Matyukov" userId="74098f7fecb21755" providerId="LiveId" clId="{4A77664C-84D2-40A1-A7F2-12A4264DAC30}" dt="2018-12-12T06:49:28.331" v="1140" actId="26606"/>
          <ac:spMkLst>
            <pc:docMk/>
            <pc:sldMk cId="2344430701" sldId="292"/>
            <ac:spMk id="26" creationId="{1453C4A9-C0F7-4891-A7CA-C230D2F224D3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40" creationId="{979149D4-814C-48BE-94E6-394B20A266D7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55" creationId="{377BEB59-3E64-4808-89CD-AD0C731A4C2F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66" creationId="{25776FB8-6C46-44D4-91D9-155067285CA7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67" creationId="{0BDCA20D-F90D-4515-B6C7-5F32A12E50AE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69" creationId="{45BDB5A4-7CFE-4016-B53A-D87364250FB0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70" creationId="{727F4FC4-56BE-42AC-A192-DA7691F366E2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71" creationId="{462AF1B9-C932-44AF-AFAB-387A3B7A4AA8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77" creationId="{AE5901DB-7809-4319-A3EB-E8236400363C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78" creationId="{95292EB0-4B98-4F38-AA88-85C589B83C45}"/>
          </ac:spMkLst>
        </pc:spChg>
        <pc:spChg chg="del">
          <ac:chgData name="Petr Matyukov" userId="74098f7fecb21755" providerId="LiveId" clId="{4A77664C-84D2-40A1-A7F2-12A4264DAC30}" dt="2018-12-12T06:37:40.784" v="1124" actId="478"/>
          <ac:spMkLst>
            <pc:docMk/>
            <pc:sldMk cId="2344430701" sldId="292"/>
            <ac:spMk id="8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8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94" creationId="{9E1560D9-129C-4D14-B663-1A77560B0177}"/>
          </ac:spMkLst>
        </pc:spChg>
        <pc:spChg chg="del">
          <ac:chgData name="Petr Matyukov" userId="74098f7fecb21755" providerId="LiveId" clId="{4A77664C-84D2-40A1-A7F2-12A4264DAC30}" dt="2018-12-12T06:37:48.274" v="1125" actId="478"/>
          <ac:spMkLst>
            <pc:docMk/>
            <pc:sldMk cId="2344430701" sldId="292"/>
            <ac:spMk id="148" creationId="{00000000-0000-0000-0000-000000000000}"/>
          </ac:spMkLst>
        </pc:spChg>
        <pc:grpChg chg="del">
          <ac:chgData name="Petr Matyukov" userId="74098f7fecb21755" providerId="LiveId" clId="{4A77664C-84D2-40A1-A7F2-12A4264DAC30}" dt="2018-12-12T06:37:48.274" v="1125" actId="478"/>
          <ac:grpSpMkLst>
            <pc:docMk/>
            <pc:sldMk cId="2344430701" sldId="292"/>
            <ac:grpSpMk id="56" creationId="{7A2AE80F-1D60-4F05-A292-DC30606EAF21}"/>
          </ac:grpSpMkLst>
        </pc:grpChg>
        <pc:grpChg chg="del">
          <ac:chgData name="Petr Matyukov" userId="74098f7fecb21755" providerId="LiveId" clId="{4A77664C-84D2-40A1-A7F2-12A4264DAC30}" dt="2018-12-12T06:37:48.274" v="1125" actId="478"/>
          <ac:grpSpMkLst>
            <pc:docMk/>
            <pc:sldMk cId="2344430701" sldId="292"/>
            <ac:grpSpMk id="61" creationId="{7E163330-74D3-40BA-84FE-F610DF222061}"/>
          </ac:grpSpMkLst>
        </pc:grpChg>
        <pc:grpChg chg="del">
          <ac:chgData name="Petr Matyukov" userId="74098f7fecb21755" providerId="LiveId" clId="{4A77664C-84D2-40A1-A7F2-12A4264DAC30}" dt="2018-12-12T06:37:48.274" v="1125" actId="478"/>
          <ac:grpSpMkLst>
            <pc:docMk/>
            <pc:sldMk cId="2344430701" sldId="292"/>
            <ac:grpSpMk id="72" creationId="{0C76A41A-6564-4F11-BC2E-07247EE416EF}"/>
          </ac:grpSpMkLst>
        </pc:grpChg>
        <pc:picChg chg="add mod ord">
          <ac:chgData name="Petr Matyukov" userId="74098f7fecb21755" providerId="LiveId" clId="{4A77664C-84D2-40A1-A7F2-12A4264DAC30}" dt="2018-12-12T06:51:26.522" v="1160" actId="1076"/>
          <ac:picMkLst>
            <pc:docMk/>
            <pc:sldMk cId="2344430701" sldId="292"/>
            <ac:picMk id="2" creationId="{D0B961B6-1752-4504-AB00-56E9628201E4}"/>
          </ac:picMkLst>
        </pc:picChg>
        <pc:picChg chg="add mod ord">
          <ac:chgData name="Petr Matyukov" userId="74098f7fecb21755" providerId="LiveId" clId="{4A77664C-84D2-40A1-A7F2-12A4264DAC30}" dt="2018-12-12T06:50:14.061" v="1148" actId="1076"/>
          <ac:picMkLst>
            <pc:docMk/>
            <pc:sldMk cId="2344430701" sldId="292"/>
            <ac:picMk id="5" creationId="{DC5A306A-550A-4C91-8634-E59F27D4C5A2}"/>
          </ac:picMkLst>
        </pc:picChg>
        <pc:picChg chg="del">
          <ac:chgData name="Petr Matyukov" userId="74098f7fecb21755" providerId="LiveId" clId="{4A77664C-84D2-40A1-A7F2-12A4264DAC30}" dt="2018-12-12T06:37:48.274" v="1125" actId="478"/>
          <ac:picMkLst>
            <pc:docMk/>
            <pc:sldMk cId="2344430701" sldId="292"/>
            <ac:picMk id="6" creationId="{06308F45-67B5-419F-940E-E8B66FA8CF22}"/>
          </ac:picMkLst>
        </pc:picChg>
        <pc:picChg chg="del">
          <ac:chgData name="Petr Matyukov" userId="74098f7fecb21755" providerId="LiveId" clId="{4A77664C-84D2-40A1-A7F2-12A4264DAC30}" dt="2018-12-12T06:37:48.274" v="1125" actId="478"/>
          <ac:picMkLst>
            <pc:docMk/>
            <pc:sldMk cId="2344430701" sldId="292"/>
            <ac:picMk id="7" creationId="{8B726447-5DCC-4247-875A-A311E6CAD6D1}"/>
          </ac:picMkLst>
        </pc:picChg>
        <pc:picChg chg="add mod ord">
          <ac:chgData name="Petr Matyukov" userId="74098f7fecb21755" providerId="LiveId" clId="{4A77664C-84D2-40A1-A7F2-12A4264DAC30}" dt="2018-12-12T06:51:24.346" v="1159" actId="1076"/>
          <ac:picMkLst>
            <pc:docMk/>
            <pc:sldMk cId="2344430701" sldId="292"/>
            <ac:picMk id="8" creationId="{2F360ED9-EB73-442B-B527-6D67C0DC96D3}"/>
          </ac:picMkLst>
        </pc:picChg>
        <pc:cxnChg chg="add del">
          <ac:chgData name="Petr Matyukov" userId="74098f7fecb21755" providerId="LiveId" clId="{4A77664C-84D2-40A1-A7F2-12A4264DAC30}" dt="2018-12-12T06:49:11.731" v="1134" actId="26606"/>
          <ac:cxnSpMkLst>
            <pc:docMk/>
            <pc:sldMk cId="2344430701" sldId="292"/>
            <ac:cxnSpMk id="13" creationId="{99AE2756-0FC4-4155-83E7-58AAAB63E757}"/>
          </ac:cxnSpMkLst>
        </pc:cxnChg>
        <pc:cxnChg chg="add del">
          <ac:chgData name="Petr Matyukov" userId="74098f7fecb21755" providerId="LiveId" clId="{4A77664C-84D2-40A1-A7F2-12A4264DAC30}" dt="2018-12-12T06:49:11.731" v="1134" actId="26606"/>
          <ac:cxnSpMkLst>
            <pc:docMk/>
            <pc:sldMk cId="2344430701" sldId="292"/>
            <ac:cxnSpMk id="17" creationId="{818DC98F-4057-4645-B948-F604F39A9CFE}"/>
          </ac:cxnSpMkLst>
        </pc:cxnChg>
        <pc:cxnChg chg="add del">
          <ac:chgData name="Petr Matyukov" userId="74098f7fecb21755" providerId="LiveId" clId="{4A77664C-84D2-40A1-A7F2-12A4264DAC30}" dt="2018-12-12T06:49:11.731" v="1134" actId="26606"/>
          <ac:cxnSpMkLst>
            <pc:docMk/>
            <pc:sldMk cId="2344430701" sldId="292"/>
            <ac:cxnSpMk id="19" creationId="{DAD2B705-4A9B-408D-AA80-4F41045E09DE}"/>
          </ac:cxnSpMkLst>
        </pc:cxnChg>
        <pc:cxnChg chg="add del">
          <ac:chgData name="Petr Matyukov" userId="74098f7fecb21755" providerId="LiveId" clId="{4A77664C-84D2-40A1-A7F2-12A4264DAC30}" dt="2018-12-12T06:49:14.530" v="1136" actId="26606"/>
          <ac:cxnSpMkLst>
            <pc:docMk/>
            <pc:sldMk cId="2344430701" sldId="292"/>
            <ac:cxnSpMk id="21" creationId="{8F880EF2-DF79-4D9D-8F11-E91D48C79741}"/>
          </ac:cxnSpMkLst>
        </pc:cxnChg>
        <pc:cxnChg chg="add del">
          <ac:chgData name="Petr Matyukov" userId="74098f7fecb21755" providerId="LiveId" clId="{4A77664C-84D2-40A1-A7F2-12A4264DAC30}" dt="2018-12-12T06:49:20.860" v="1138" actId="26606"/>
          <ac:cxnSpMkLst>
            <pc:docMk/>
            <pc:sldMk cId="2344430701" sldId="292"/>
            <ac:cxnSpMk id="24" creationId="{E81D7077-B93E-47FD-A224-188A475AAF0C}"/>
          </ac:cxnSpMkLst>
        </pc:cxnChg>
        <pc:cxnChg chg="add">
          <ac:chgData name="Petr Matyukov" userId="74098f7fecb21755" providerId="LiveId" clId="{4A77664C-84D2-40A1-A7F2-12A4264DAC30}" dt="2018-12-12T06:49:28.338" v="1141" actId="26606"/>
          <ac:cxnSpMkLst>
            <pc:docMk/>
            <pc:sldMk cId="2344430701" sldId="292"/>
            <ac:cxnSpMk id="28" creationId="{8F880EF2-DF79-4D9D-8F11-E91D48C79741}"/>
          </ac:cxnSpMkLst>
        </pc:cxnChg>
      </pc:sldChg>
      <pc:sldChg chg="addSp delSp modSp add ord">
        <pc:chgData name="Petr Matyukov" userId="74098f7fecb21755" providerId="LiveId" clId="{4A77664C-84D2-40A1-A7F2-12A4264DAC30}" dt="2018-12-12T07:42:46.563" v="1944" actId="1076"/>
        <pc:sldMkLst>
          <pc:docMk/>
          <pc:sldMk cId="2507492574" sldId="294"/>
        </pc:sldMkLst>
        <pc:spChg chg="mod">
          <ac:chgData name="Petr Matyukov" userId="74098f7fecb21755" providerId="LiveId" clId="{4A77664C-84D2-40A1-A7F2-12A4264DAC30}" dt="2018-12-12T07:22:37.636" v="1732" actId="20577"/>
          <ac:spMkLst>
            <pc:docMk/>
            <pc:sldMk cId="2507492574" sldId="294"/>
            <ac:spMk id="2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24:18.329" v="1744" actId="20577"/>
          <ac:spMkLst>
            <pc:docMk/>
            <pc:sldMk cId="2507492574" sldId="294"/>
            <ac:spMk id="3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25:01.703" v="1770" actId="20577"/>
          <ac:spMkLst>
            <pc:docMk/>
            <pc:sldMk cId="2507492574" sldId="294"/>
            <ac:spMk id="4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34:50.618" v="1877" actId="1076"/>
          <ac:spMkLst>
            <pc:docMk/>
            <pc:sldMk cId="2507492574" sldId="294"/>
            <ac:spMk id="5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23:28.105" v="1733" actId="478"/>
          <ac:spMkLst>
            <pc:docMk/>
            <pc:sldMk cId="2507492574" sldId="294"/>
            <ac:spMk id="6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23:36.162" v="1734" actId="478"/>
          <ac:spMkLst>
            <pc:docMk/>
            <pc:sldMk cId="2507492574" sldId="294"/>
            <ac:spMk id="7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30:52.256" v="1861" actId="478"/>
          <ac:spMkLst>
            <pc:docMk/>
            <pc:sldMk cId="2507492574" sldId="294"/>
            <ac:spMk id="15" creationId="{00000000-0000-0000-0000-000000000000}"/>
          </ac:spMkLst>
        </pc:spChg>
        <pc:spChg chg="del mod">
          <ac:chgData name="Petr Matyukov" userId="74098f7fecb21755" providerId="LiveId" clId="{4A77664C-84D2-40A1-A7F2-12A4264DAC30}" dt="2018-12-12T07:30:50.945" v="1860" actId="478"/>
          <ac:spMkLst>
            <pc:docMk/>
            <pc:sldMk cId="2507492574" sldId="294"/>
            <ac:spMk id="16" creationId="{00000000-0000-0000-0000-000000000000}"/>
          </ac:spMkLst>
        </pc:spChg>
        <pc:spChg chg="del mod">
          <ac:chgData name="Petr Matyukov" userId="74098f7fecb21755" providerId="LiveId" clId="{4A77664C-84D2-40A1-A7F2-12A4264DAC30}" dt="2018-12-12T07:26:34.128" v="1805" actId="478"/>
          <ac:spMkLst>
            <pc:docMk/>
            <pc:sldMk cId="2507492574" sldId="294"/>
            <ac:spMk id="20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28:32.111" v="1847" actId="478"/>
          <ac:spMkLst>
            <pc:docMk/>
            <pc:sldMk cId="2507492574" sldId="294"/>
            <ac:spMk id="21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35:39.229" v="1885" actId="1076"/>
          <ac:spMkLst>
            <pc:docMk/>
            <pc:sldMk cId="2507492574" sldId="294"/>
            <ac:spMk id="23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41:40.896" v="1936" actId="20577"/>
          <ac:spMkLst>
            <pc:docMk/>
            <pc:sldMk cId="2507492574" sldId="294"/>
            <ac:spMk id="31" creationId="{00000000-0000-0000-0000-000000000000}"/>
          </ac:spMkLst>
        </pc:spChg>
        <pc:spChg chg="del mod">
          <ac:chgData name="Petr Matyukov" userId="74098f7fecb21755" providerId="LiveId" clId="{4A77664C-84D2-40A1-A7F2-12A4264DAC30}" dt="2018-12-12T07:28:26.279" v="1844" actId="478"/>
          <ac:spMkLst>
            <pc:docMk/>
            <pc:sldMk cId="2507492574" sldId="294"/>
            <ac:spMk id="32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28:28.607" v="1845" actId="478"/>
          <ac:spMkLst>
            <pc:docMk/>
            <pc:sldMk cId="2507492574" sldId="294"/>
            <ac:spMk id="33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28:30.360" v="1846" actId="478"/>
          <ac:spMkLst>
            <pc:docMk/>
            <pc:sldMk cId="2507492574" sldId="294"/>
            <ac:spMk id="34" creationId="{00000000-0000-0000-0000-000000000000}"/>
          </ac:spMkLst>
        </pc:spChg>
        <pc:spChg chg="del mod">
          <ac:chgData name="Petr Matyukov" userId="74098f7fecb21755" providerId="LiveId" clId="{4A77664C-84D2-40A1-A7F2-12A4264DAC30}" dt="2018-12-12T07:23:55.161" v="1736" actId="478"/>
          <ac:spMkLst>
            <pc:docMk/>
            <pc:sldMk cId="2507492574" sldId="294"/>
            <ac:spMk id="35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7:26:49.984" v="1809" actId="1076"/>
          <ac:spMkLst>
            <pc:docMk/>
            <pc:sldMk cId="2507492574" sldId="294"/>
            <ac:spMk id="36" creationId="{8F23696C-096B-49D7-AEC3-2FFF3FE7BDFC}"/>
          </ac:spMkLst>
        </pc:spChg>
        <pc:spChg chg="del">
          <ac:chgData name="Petr Matyukov" userId="74098f7fecb21755" providerId="LiveId" clId="{4A77664C-84D2-40A1-A7F2-12A4264DAC30}" dt="2018-12-12T07:35:47.990" v="1886" actId="478"/>
          <ac:spMkLst>
            <pc:docMk/>
            <pc:sldMk cId="2507492574" sldId="294"/>
            <ac:spMk id="38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39:02.020" v="1922" actId="1076"/>
          <ac:spMkLst>
            <pc:docMk/>
            <pc:sldMk cId="2507492574" sldId="294"/>
            <ac:spMk id="39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7:35:56.126" v="1888" actId="478"/>
          <ac:spMkLst>
            <pc:docMk/>
            <pc:sldMk cId="2507492574" sldId="294"/>
            <ac:spMk id="40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7:30:02.709" v="1855" actId="14100"/>
          <ac:spMkLst>
            <pc:docMk/>
            <pc:sldMk cId="2507492574" sldId="294"/>
            <ac:spMk id="41" creationId="{F220884C-1BE9-423E-9AA6-D9C92B184BFC}"/>
          </ac:spMkLst>
        </pc:spChg>
        <pc:spChg chg="del">
          <ac:chgData name="Petr Matyukov" userId="74098f7fecb21755" providerId="LiveId" clId="{4A77664C-84D2-40A1-A7F2-12A4264DAC30}" dt="2018-12-12T07:23:59.498" v="1738" actId="478"/>
          <ac:spMkLst>
            <pc:docMk/>
            <pc:sldMk cId="2507492574" sldId="294"/>
            <ac:spMk id="42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7:34:57.987" v="1879" actId="14100"/>
          <ac:spMkLst>
            <pc:docMk/>
            <pc:sldMk cId="2507492574" sldId="294"/>
            <ac:spMk id="46" creationId="{A3E669A7-F33D-48CE-9661-F3F467EB5628}"/>
          </ac:spMkLst>
        </pc:spChg>
        <pc:spChg chg="add del">
          <ac:chgData name="Petr Matyukov" userId="74098f7fecb21755" providerId="LiveId" clId="{4A77664C-84D2-40A1-A7F2-12A4264DAC30}" dt="2018-12-12T07:34:30.679" v="1872"/>
          <ac:spMkLst>
            <pc:docMk/>
            <pc:sldMk cId="2507492574" sldId="294"/>
            <ac:spMk id="47" creationId="{5E21317A-B2F7-4B95-A1E4-E8868601E2E8}"/>
          </ac:spMkLst>
        </pc:spChg>
        <pc:spChg chg="add mod">
          <ac:chgData name="Petr Matyukov" userId="74098f7fecb21755" providerId="LiveId" clId="{4A77664C-84D2-40A1-A7F2-12A4264DAC30}" dt="2018-12-12T07:42:46.563" v="1944" actId="1076"/>
          <ac:spMkLst>
            <pc:docMk/>
            <pc:sldMk cId="2507492574" sldId="294"/>
            <ac:spMk id="67" creationId="{DFE70E05-BF1F-4A4A-A7B8-BFA2E12BECBD}"/>
          </ac:spMkLst>
        </pc:spChg>
        <pc:grpChg chg="add del">
          <ac:chgData name="Petr Matyukov" userId="74098f7fecb21755" providerId="LiveId" clId="{4A77664C-84D2-40A1-A7F2-12A4264DAC30}" dt="2018-12-12T07:32:04.470" v="1864" actId="478"/>
          <ac:grpSpMkLst>
            <pc:docMk/>
            <pc:sldMk cId="2507492574" sldId="294"/>
            <ac:grpSpMk id="27" creationId="{00000000-0000-0000-0000-000000000000}"/>
          </ac:grpSpMkLst>
        </pc:grpChg>
        <pc:grpChg chg="del">
          <ac:chgData name="Petr Matyukov" userId="74098f7fecb21755" providerId="LiveId" clId="{4A77664C-84D2-40A1-A7F2-12A4264DAC30}" dt="2018-12-12T07:35:52.726" v="1887" actId="478"/>
          <ac:grpSpMkLst>
            <pc:docMk/>
            <pc:sldMk cId="2507492574" sldId="294"/>
            <ac:grpSpMk id="28" creationId="{00000000-0000-0000-0000-000000000000}"/>
          </ac:grpSpMkLst>
        </pc:grpChg>
        <pc:picChg chg="add del mod">
          <ac:chgData name="Petr Matyukov" userId="74098f7fecb21755" providerId="LiveId" clId="{4A77664C-84D2-40A1-A7F2-12A4264DAC30}" dt="2018-12-12T07:40:35.138" v="1925" actId="478"/>
          <ac:picMkLst>
            <pc:docMk/>
            <pc:sldMk cId="2507492574" sldId="294"/>
            <ac:picMk id="61" creationId="{043CB667-755E-42E3-8957-C8C2E0C56803}"/>
          </ac:picMkLst>
        </pc:picChg>
        <pc:picChg chg="add mod">
          <ac:chgData name="Petr Matyukov" userId="74098f7fecb21755" providerId="LiveId" clId="{4A77664C-84D2-40A1-A7F2-12A4264DAC30}" dt="2018-12-12T07:41:05.572" v="1929" actId="1076"/>
          <ac:picMkLst>
            <pc:docMk/>
            <pc:sldMk cId="2507492574" sldId="294"/>
            <ac:picMk id="62" creationId="{CC015479-03F8-4027-A19A-076FFB9EE1B4}"/>
          </ac:picMkLst>
        </pc:picChg>
        <pc:cxnChg chg="mod">
          <ac:chgData name="Petr Matyukov" userId="74098f7fecb21755" providerId="LiveId" clId="{4A77664C-84D2-40A1-A7F2-12A4264DAC30}" dt="2018-12-12T07:34:50.618" v="1877" actId="1076"/>
          <ac:cxnSpMkLst>
            <pc:docMk/>
            <pc:sldMk cId="2507492574" sldId="294"/>
            <ac:cxnSpMk id="14" creationId="{00000000-0000-0000-0000-000000000000}"/>
          </ac:cxnSpMkLst>
        </pc:cxnChg>
        <pc:cxnChg chg="add del mod">
          <ac:chgData name="Petr Matyukov" userId="74098f7fecb21755" providerId="LiveId" clId="{4A77664C-84D2-40A1-A7F2-12A4264DAC30}" dt="2018-12-12T07:37:42.572" v="1909" actId="478"/>
          <ac:cxnSpMkLst>
            <pc:docMk/>
            <pc:sldMk cId="2507492574" sldId="294"/>
            <ac:cxnSpMk id="19" creationId="{C079D88E-BC3D-4C89-A2A0-DAC8DC775299}"/>
          </ac:cxnSpMkLst>
        </pc:cxnChg>
        <pc:cxnChg chg="mod">
          <ac:chgData name="Petr Matyukov" userId="74098f7fecb21755" providerId="LiveId" clId="{4A77664C-84D2-40A1-A7F2-12A4264DAC30}" dt="2018-12-12T07:29:46.404" v="1851" actId="14100"/>
          <ac:cxnSpMkLst>
            <pc:docMk/>
            <pc:sldMk cId="2507492574" sldId="294"/>
            <ac:cxnSpMk id="25" creationId="{00000000-0000-0000-0000-000000000000}"/>
          </ac:cxnSpMkLst>
        </pc:cxnChg>
        <pc:cxnChg chg="del">
          <ac:chgData name="Petr Matyukov" userId="74098f7fecb21755" providerId="LiveId" clId="{4A77664C-84D2-40A1-A7F2-12A4264DAC30}" dt="2018-12-12T07:23:57.028" v="1737" actId="478"/>
          <ac:cxnSpMkLst>
            <pc:docMk/>
            <pc:sldMk cId="2507492574" sldId="294"/>
            <ac:cxnSpMk id="37" creationId="{00000000-0000-0000-0000-000000000000}"/>
          </ac:cxnSpMkLst>
        </pc:cxnChg>
        <pc:cxnChg chg="del">
          <ac:chgData name="Petr Matyukov" userId="74098f7fecb21755" providerId="LiveId" clId="{4A77664C-84D2-40A1-A7F2-12A4264DAC30}" dt="2018-12-12T07:24:01.235" v="1739" actId="478"/>
          <ac:cxnSpMkLst>
            <pc:docMk/>
            <pc:sldMk cId="2507492574" sldId="294"/>
            <ac:cxnSpMk id="43" creationId="{00000000-0000-0000-0000-000000000000}"/>
          </ac:cxnSpMkLst>
        </pc:cxnChg>
        <pc:cxnChg chg="add mod">
          <ac:chgData name="Petr Matyukov" userId="74098f7fecb21755" providerId="LiveId" clId="{4A77664C-84D2-40A1-A7F2-12A4264DAC30}" dt="2018-12-12T07:35:11.451" v="1881" actId="14100"/>
          <ac:cxnSpMkLst>
            <pc:docMk/>
            <pc:sldMk cId="2507492574" sldId="294"/>
            <ac:cxnSpMk id="44" creationId="{E5E15251-ACB8-4C0F-A74F-60C4D4034FD8}"/>
          </ac:cxnSpMkLst>
        </pc:cxnChg>
        <pc:cxnChg chg="add mod">
          <ac:chgData name="Petr Matyukov" userId="74098f7fecb21755" providerId="LiveId" clId="{4A77664C-84D2-40A1-A7F2-12A4264DAC30}" dt="2018-12-12T07:34:54.842" v="1878" actId="14100"/>
          <ac:cxnSpMkLst>
            <pc:docMk/>
            <pc:sldMk cId="2507492574" sldId="294"/>
            <ac:cxnSpMk id="45" creationId="{51916B41-CD05-4BE7-9C53-076DAF95AD77}"/>
          </ac:cxnSpMkLst>
        </pc:cxnChg>
        <pc:cxnChg chg="add mod">
          <ac:chgData name="Petr Matyukov" userId="74098f7fecb21755" providerId="LiveId" clId="{4A77664C-84D2-40A1-A7F2-12A4264DAC30}" dt="2018-12-12T07:42:00.352" v="1938" actId="14100"/>
          <ac:cxnSpMkLst>
            <pc:docMk/>
            <pc:sldMk cId="2507492574" sldId="294"/>
            <ac:cxnSpMk id="48" creationId="{6BEFB70A-C18D-4A4B-9EAE-977516AB5782}"/>
          </ac:cxnSpMkLst>
        </pc:cxnChg>
        <pc:cxnChg chg="add mod">
          <ac:chgData name="Petr Matyukov" userId="74098f7fecb21755" providerId="LiveId" clId="{4A77664C-84D2-40A1-A7F2-12A4264DAC30}" dt="2018-12-12T07:38:32.458" v="1917" actId="14100"/>
          <ac:cxnSpMkLst>
            <pc:docMk/>
            <pc:sldMk cId="2507492574" sldId="294"/>
            <ac:cxnSpMk id="49" creationId="{AD1B5385-6ADC-4A53-ACCB-10CF72DCD48E}"/>
          </ac:cxnSpMkLst>
        </pc:cxnChg>
        <pc:cxnChg chg="add mod">
          <ac:chgData name="Petr Matyukov" userId="74098f7fecb21755" providerId="LiveId" clId="{4A77664C-84D2-40A1-A7F2-12A4264DAC30}" dt="2018-12-12T07:42:28.026" v="1942" actId="14100"/>
          <ac:cxnSpMkLst>
            <pc:docMk/>
            <pc:sldMk cId="2507492574" sldId="294"/>
            <ac:cxnSpMk id="58" creationId="{C8D5B253-2B26-4EB1-BD62-F2C1E005C58F}"/>
          </ac:cxnSpMkLst>
        </pc:cxnChg>
        <pc:cxnChg chg="add mod">
          <ac:chgData name="Petr Matyukov" userId="74098f7fecb21755" providerId="LiveId" clId="{4A77664C-84D2-40A1-A7F2-12A4264DAC30}" dt="2018-12-12T07:42:13.057" v="1941" actId="14100"/>
          <ac:cxnSpMkLst>
            <pc:docMk/>
            <pc:sldMk cId="2507492574" sldId="294"/>
            <ac:cxnSpMk id="64" creationId="{71AD20B9-EFAA-4442-A772-7B508ABB411B}"/>
          </ac:cxnSpMkLst>
        </pc:cxnChg>
      </pc:sldChg>
      <pc:sldChg chg="addSp delSp modSp add">
        <pc:chgData name="Petr Matyukov" userId="74098f7fecb21755" providerId="LiveId" clId="{4A77664C-84D2-40A1-A7F2-12A4264DAC30}" dt="2018-12-12T07:56:40.702" v="2070" actId="1076"/>
        <pc:sldMkLst>
          <pc:docMk/>
          <pc:sldMk cId="2741777915" sldId="295"/>
        </pc:sldMkLst>
        <pc:spChg chg="mod">
          <ac:chgData name="Petr Matyukov" userId="74098f7fecb21755" providerId="LiveId" clId="{4A77664C-84D2-40A1-A7F2-12A4264DAC30}" dt="2018-12-12T07:48:08.648" v="1987" actId="20577"/>
          <ac:spMkLst>
            <pc:docMk/>
            <pc:sldMk cId="2741777915" sldId="295"/>
            <ac:spMk id="2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44:04.627" v="1976" actId="20577"/>
          <ac:spMkLst>
            <pc:docMk/>
            <pc:sldMk cId="2741777915" sldId="295"/>
            <ac:spMk id="3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48:12.800" v="1989" actId="20577"/>
          <ac:spMkLst>
            <pc:docMk/>
            <pc:sldMk cId="2741777915" sldId="295"/>
            <ac:spMk id="5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52:52.302" v="2047" actId="1076"/>
          <ac:spMkLst>
            <pc:docMk/>
            <pc:sldMk cId="2741777915" sldId="295"/>
            <ac:spMk id="23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7:51:57.185" v="2017" actId="20577"/>
          <ac:spMkLst>
            <pc:docMk/>
            <pc:sldMk cId="2741777915" sldId="295"/>
            <ac:spMk id="24" creationId="{E70C2E59-4384-40D4-9D30-E49BB68866DE}"/>
          </ac:spMkLst>
        </pc:spChg>
        <pc:spChg chg="add mod">
          <ac:chgData name="Petr Matyukov" userId="74098f7fecb21755" providerId="LiveId" clId="{4A77664C-84D2-40A1-A7F2-12A4264DAC30}" dt="2018-12-12T07:52:22.626" v="2034" actId="20577"/>
          <ac:spMkLst>
            <pc:docMk/>
            <pc:sldMk cId="2741777915" sldId="295"/>
            <ac:spMk id="29" creationId="{AEDD10B7-045A-4719-92CB-7C2844094FC0}"/>
          </ac:spMkLst>
        </pc:spChg>
        <pc:spChg chg="mod">
          <ac:chgData name="Petr Matyukov" userId="74098f7fecb21755" providerId="LiveId" clId="{4A77664C-84D2-40A1-A7F2-12A4264DAC30}" dt="2018-12-12T07:51:17.477" v="2008" actId="1076"/>
          <ac:spMkLst>
            <pc:docMk/>
            <pc:sldMk cId="2741777915" sldId="295"/>
            <ac:spMk id="31" creationId="{00000000-0000-0000-0000-000000000000}"/>
          </ac:spMkLst>
        </pc:spChg>
        <pc:spChg chg="add mod">
          <ac:chgData name="Petr Matyukov" userId="74098f7fecb21755" providerId="LiveId" clId="{4A77664C-84D2-40A1-A7F2-12A4264DAC30}" dt="2018-12-12T07:52:46.981" v="2046" actId="20577"/>
          <ac:spMkLst>
            <pc:docMk/>
            <pc:sldMk cId="2741777915" sldId="295"/>
            <ac:spMk id="35" creationId="{8873676E-4B5E-48E8-9545-EAA12A1F3C2E}"/>
          </ac:spMkLst>
        </pc:spChg>
        <pc:spChg chg="del">
          <ac:chgData name="Petr Matyukov" userId="74098f7fecb21755" providerId="LiveId" clId="{4A77664C-84D2-40A1-A7F2-12A4264DAC30}" dt="2018-12-12T07:48:46.956" v="1992" actId="478"/>
          <ac:spMkLst>
            <pc:docMk/>
            <pc:sldMk cId="2741777915" sldId="295"/>
            <ac:spMk id="39" creationId="{00000000-0000-0000-0000-000000000000}"/>
          </ac:spMkLst>
        </pc:spChg>
        <pc:spChg chg="mod">
          <ac:chgData name="Petr Matyukov" userId="74098f7fecb21755" providerId="LiveId" clId="{4A77664C-84D2-40A1-A7F2-12A4264DAC30}" dt="2018-12-12T07:49:16.192" v="1993"/>
          <ac:spMkLst>
            <pc:docMk/>
            <pc:sldMk cId="2741777915" sldId="295"/>
            <ac:spMk id="41" creationId="{F220884C-1BE9-423E-9AA6-D9C92B184BFC}"/>
          </ac:spMkLst>
        </pc:spChg>
        <pc:spChg chg="add mod">
          <ac:chgData name="Petr Matyukov" userId="74098f7fecb21755" providerId="LiveId" clId="{4A77664C-84D2-40A1-A7F2-12A4264DAC30}" dt="2018-12-12T07:54:41.558" v="2053" actId="1076"/>
          <ac:spMkLst>
            <pc:docMk/>
            <pc:sldMk cId="2741777915" sldId="295"/>
            <ac:spMk id="43" creationId="{AD163E7E-E888-460E-9A54-66EC3E735B2A}"/>
          </ac:spMkLst>
        </pc:spChg>
        <pc:spChg chg="del">
          <ac:chgData name="Petr Matyukov" userId="74098f7fecb21755" providerId="LiveId" clId="{4A77664C-84D2-40A1-A7F2-12A4264DAC30}" dt="2018-12-12T07:50:57.413" v="2003" actId="478"/>
          <ac:spMkLst>
            <pc:docMk/>
            <pc:sldMk cId="2741777915" sldId="295"/>
            <ac:spMk id="46" creationId="{A3E669A7-F33D-48CE-9661-F3F467EB5628}"/>
          </ac:spMkLst>
        </pc:spChg>
        <pc:spChg chg="del">
          <ac:chgData name="Petr Matyukov" userId="74098f7fecb21755" providerId="LiveId" clId="{4A77664C-84D2-40A1-A7F2-12A4264DAC30}" dt="2018-12-12T07:48:42.997" v="1991" actId="478"/>
          <ac:spMkLst>
            <pc:docMk/>
            <pc:sldMk cId="2741777915" sldId="295"/>
            <ac:spMk id="67" creationId="{DFE70E05-BF1F-4A4A-A7B8-BFA2E12BECBD}"/>
          </ac:spMkLst>
        </pc:spChg>
        <pc:picChg chg="add mod">
          <ac:chgData name="Petr Matyukov" userId="74098f7fecb21755" providerId="LiveId" clId="{4A77664C-84D2-40A1-A7F2-12A4264DAC30}" dt="2018-12-12T07:55:29.768" v="2059" actId="1076"/>
          <ac:picMkLst>
            <pc:docMk/>
            <pc:sldMk cId="2741777915" sldId="295"/>
            <ac:picMk id="7" creationId="{4AF1C5EB-2C7C-4B87-8E71-73BEE45B9C1A}"/>
          </ac:picMkLst>
        </pc:picChg>
        <pc:picChg chg="add mod">
          <ac:chgData name="Petr Matyukov" userId="74098f7fecb21755" providerId="LiveId" clId="{4A77664C-84D2-40A1-A7F2-12A4264DAC30}" dt="2018-12-12T07:56:00.003" v="2064" actId="1076"/>
          <ac:picMkLst>
            <pc:docMk/>
            <pc:sldMk cId="2741777915" sldId="295"/>
            <ac:picMk id="8" creationId="{930CEBAD-E621-4396-B8B1-12FE3AFEE3D0}"/>
          </ac:picMkLst>
        </pc:picChg>
        <pc:picChg chg="add mod">
          <ac:chgData name="Petr Matyukov" userId="74098f7fecb21755" providerId="LiveId" clId="{4A77664C-84D2-40A1-A7F2-12A4264DAC30}" dt="2018-12-12T07:56:40.702" v="2070" actId="1076"/>
          <ac:picMkLst>
            <pc:docMk/>
            <pc:sldMk cId="2741777915" sldId="295"/>
            <ac:picMk id="9" creationId="{E1ED7DC7-E85D-42B2-9A80-E90E2D1D6B1D}"/>
          </ac:picMkLst>
        </pc:picChg>
        <pc:picChg chg="del">
          <ac:chgData name="Petr Matyukov" userId="74098f7fecb21755" providerId="LiveId" clId="{4A77664C-84D2-40A1-A7F2-12A4264DAC30}" dt="2018-12-12T07:44:17.048" v="1977" actId="478"/>
          <ac:picMkLst>
            <pc:docMk/>
            <pc:sldMk cId="2741777915" sldId="295"/>
            <ac:picMk id="62" creationId="{CC015479-03F8-4027-A19A-076FFB9EE1B4}"/>
          </ac:picMkLst>
        </pc:picChg>
        <pc:cxnChg chg="add mod">
          <ac:chgData name="Petr Matyukov" userId="74098f7fecb21755" providerId="LiveId" clId="{4A77664C-84D2-40A1-A7F2-12A4264DAC30}" dt="2018-12-12T07:51:51.202" v="2013" actId="1076"/>
          <ac:cxnSpMkLst>
            <pc:docMk/>
            <pc:sldMk cId="2741777915" sldId="295"/>
            <ac:cxnSpMk id="25" creationId="{6E82488F-9642-4892-832B-E7D17F01ECD7}"/>
          </ac:cxnSpMkLst>
        </pc:cxnChg>
        <pc:cxnChg chg="add mod">
          <ac:chgData name="Petr Matyukov" userId="74098f7fecb21755" providerId="LiveId" clId="{4A77664C-84D2-40A1-A7F2-12A4264DAC30}" dt="2018-12-12T07:51:51.202" v="2013" actId="1076"/>
          <ac:cxnSpMkLst>
            <pc:docMk/>
            <pc:sldMk cId="2741777915" sldId="295"/>
            <ac:cxnSpMk id="26" creationId="{445ADCB0-A5F9-4FA0-B8ED-DE23155926AD}"/>
          </ac:cxnSpMkLst>
        </pc:cxnChg>
        <pc:cxnChg chg="add mod">
          <ac:chgData name="Petr Matyukov" userId="74098f7fecb21755" providerId="LiveId" clId="{4A77664C-84D2-40A1-A7F2-12A4264DAC30}" dt="2018-12-12T07:51:51.202" v="2013" actId="1076"/>
          <ac:cxnSpMkLst>
            <pc:docMk/>
            <pc:sldMk cId="2741777915" sldId="295"/>
            <ac:cxnSpMk id="27" creationId="{7A64C9D6-1A5B-4A9A-87CF-2A97C2FF5C4F}"/>
          </ac:cxnSpMkLst>
        </pc:cxnChg>
        <pc:cxnChg chg="add mod">
          <ac:chgData name="Petr Matyukov" userId="74098f7fecb21755" providerId="LiveId" clId="{4A77664C-84D2-40A1-A7F2-12A4264DAC30}" dt="2018-12-12T07:51:51.202" v="2013" actId="1076"/>
          <ac:cxnSpMkLst>
            <pc:docMk/>
            <pc:sldMk cId="2741777915" sldId="295"/>
            <ac:cxnSpMk id="28" creationId="{9400DEA8-FCB1-47F9-943A-9EA150B2A3FD}"/>
          </ac:cxnSpMkLst>
        </pc:cxnChg>
        <pc:cxnChg chg="add mod">
          <ac:chgData name="Petr Matyukov" userId="74098f7fecb21755" providerId="LiveId" clId="{4A77664C-84D2-40A1-A7F2-12A4264DAC30}" dt="2018-12-12T07:52:12.131" v="2019" actId="1076"/>
          <ac:cxnSpMkLst>
            <pc:docMk/>
            <pc:sldMk cId="2741777915" sldId="295"/>
            <ac:cxnSpMk id="30" creationId="{386E87D7-3B65-4179-9F1D-9F55757D11FF}"/>
          </ac:cxnSpMkLst>
        </pc:cxnChg>
        <pc:cxnChg chg="add mod">
          <ac:chgData name="Petr Matyukov" userId="74098f7fecb21755" providerId="LiveId" clId="{4A77664C-84D2-40A1-A7F2-12A4264DAC30}" dt="2018-12-12T07:52:12.131" v="2019" actId="1076"/>
          <ac:cxnSpMkLst>
            <pc:docMk/>
            <pc:sldMk cId="2741777915" sldId="295"/>
            <ac:cxnSpMk id="32" creationId="{6D113FE1-423F-4DD2-AFC1-128AF4DEE6C9}"/>
          </ac:cxnSpMkLst>
        </pc:cxnChg>
        <pc:cxnChg chg="add mod">
          <ac:chgData name="Petr Matyukov" userId="74098f7fecb21755" providerId="LiveId" clId="{4A77664C-84D2-40A1-A7F2-12A4264DAC30}" dt="2018-12-12T07:52:12.131" v="2019" actId="1076"/>
          <ac:cxnSpMkLst>
            <pc:docMk/>
            <pc:sldMk cId="2741777915" sldId="295"/>
            <ac:cxnSpMk id="33" creationId="{B4E1EFFF-501B-48CE-8BC0-03B027BD3906}"/>
          </ac:cxnSpMkLst>
        </pc:cxnChg>
        <pc:cxnChg chg="add mod">
          <ac:chgData name="Petr Matyukov" userId="74098f7fecb21755" providerId="LiveId" clId="{4A77664C-84D2-40A1-A7F2-12A4264DAC30}" dt="2018-12-12T07:52:12.131" v="2019" actId="1076"/>
          <ac:cxnSpMkLst>
            <pc:docMk/>
            <pc:sldMk cId="2741777915" sldId="295"/>
            <ac:cxnSpMk id="34" creationId="{AD5F1F72-BB06-4BD2-8EB4-5F8A6E14489A}"/>
          </ac:cxnSpMkLst>
        </pc:cxnChg>
        <pc:cxnChg chg="add mod">
          <ac:chgData name="Petr Matyukov" userId="74098f7fecb21755" providerId="LiveId" clId="{4A77664C-84D2-40A1-A7F2-12A4264DAC30}" dt="2018-12-12T07:52:39.270" v="2036" actId="1076"/>
          <ac:cxnSpMkLst>
            <pc:docMk/>
            <pc:sldMk cId="2741777915" sldId="295"/>
            <ac:cxnSpMk id="37" creationId="{6124AE60-DB2A-47E8-BCC2-F3CFCF655549}"/>
          </ac:cxnSpMkLst>
        </pc:cxnChg>
        <pc:cxnChg chg="add mod">
          <ac:chgData name="Petr Matyukov" userId="74098f7fecb21755" providerId="LiveId" clId="{4A77664C-84D2-40A1-A7F2-12A4264DAC30}" dt="2018-12-12T07:52:39.270" v="2036" actId="1076"/>
          <ac:cxnSpMkLst>
            <pc:docMk/>
            <pc:sldMk cId="2741777915" sldId="295"/>
            <ac:cxnSpMk id="38" creationId="{3589F4C5-B5F8-40EF-BEAD-BDB8498648A9}"/>
          </ac:cxnSpMkLst>
        </pc:cxnChg>
        <pc:cxnChg chg="add mod">
          <ac:chgData name="Petr Matyukov" userId="74098f7fecb21755" providerId="LiveId" clId="{4A77664C-84D2-40A1-A7F2-12A4264DAC30}" dt="2018-12-12T07:52:39.270" v="2036" actId="1076"/>
          <ac:cxnSpMkLst>
            <pc:docMk/>
            <pc:sldMk cId="2741777915" sldId="295"/>
            <ac:cxnSpMk id="40" creationId="{382DECEF-8B4B-47FD-B975-9A0D40926531}"/>
          </ac:cxnSpMkLst>
        </pc:cxnChg>
        <pc:cxnChg chg="add mod">
          <ac:chgData name="Petr Matyukov" userId="74098f7fecb21755" providerId="LiveId" clId="{4A77664C-84D2-40A1-A7F2-12A4264DAC30}" dt="2018-12-12T07:52:39.270" v="2036" actId="1076"/>
          <ac:cxnSpMkLst>
            <pc:docMk/>
            <pc:sldMk cId="2741777915" sldId="295"/>
            <ac:cxnSpMk id="42" creationId="{01466BC2-C72C-4852-B9D7-1BB021E562DA}"/>
          </ac:cxnSpMkLst>
        </pc:cxnChg>
        <pc:cxnChg chg="mod">
          <ac:chgData name="Petr Matyukov" userId="74098f7fecb21755" providerId="LiveId" clId="{4A77664C-84D2-40A1-A7F2-12A4264DAC30}" dt="2018-12-12T07:51:01.486" v="2004" actId="1076"/>
          <ac:cxnSpMkLst>
            <pc:docMk/>
            <pc:sldMk cId="2741777915" sldId="295"/>
            <ac:cxnSpMk id="44" creationId="{E5E15251-ACB8-4C0F-A74F-60C4D4034FD8}"/>
          </ac:cxnSpMkLst>
        </pc:cxnChg>
        <pc:cxnChg chg="mod">
          <ac:chgData name="Petr Matyukov" userId="74098f7fecb21755" providerId="LiveId" clId="{4A77664C-84D2-40A1-A7F2-12A4264DAC30}" dt="2018-12-12T07:51:04.718" v="2005" actId="1076"/>
          <ac:cxnSpMkLst>
            <pc:docMk/>
            <pc:sldMk cId="2741777915" sldId="295"/>
            <ac:cxnSpMk id="45" creationId="{51916B41-CD05-4BE7-9C53-076DAF95AD77}"/>
          </ac:cxnSpMkLst>
        </pc:cxnChg>
        <pc:cxnChg chg="mod">
          <ac:chgData name="Petr Matyukov" userId="74098f7fecb21755" providerId="LiveId" clId="{4A77664C-84D2-40A1-A7F2-12A4264DAC30}" dt="2018-12-12T07:51:08.686" v="2006" actId="1076"/>
          <ac:cxnSpMkLst>
            <pc:docMk/>
            <pc:sldMk cId="2741777915" sldId="295"/>
            <ac:cxnSpMk id="48" creationId="{6BEFB70A-C18D-4A4B-9EAE-977516AB5782}"/>
          </ac:cxnSpMkLst>
        </pc:cxnChg>
        <pc:cxnChg chg="mod">
          <ac:chgData name="Petr Matyukov" userId="74098f7fecb21755" providerId="LiveId" clId="{4A77664C-84D2-40A1-A7F2-12A4264DAC30}" dt="2018-12-12T07:53:12.503" v="2051" actId="14100"/>
          <ac:cxnSpMkLst>
            <pc:docMk/>
            <pc:sldMk cId="2741777915" sldId="295"/>
            <ac:cxnSpMk id="49" creationId="{AD1B5385-6ADC-4A53-ACCB-10CF72DCD48E}"/>
          </ac:cxnSpMkLst>
        </pc:cxnChg>
        <pc:cxnChg chg="del mod">
          <ac:chgData name="Petr Matyukov" userId="74098f7fecb21755" providerId="LiveId" clId="{4A77664C-84D2-40A1-A7F2-12A4264DAC30}" dt="2018-12-12T07:48:41.029" v="1990" actId="478"/>
          <ac:cxnSpMkLst>
            <pc:docMk/>
            <pc:sldMk cId="2741777915" sldId="295"/>
            <ac:cxnSpMk id="58" creationId="{C8D5B253-2B26-4EB1-BD62-F2C1E005C58F}"/>
          </ac:cxnSpMkLst>
        </pc:cxnChg>
        <pc:cxnChg chg="mod">
          <ac:chgData name="Petr Matyukov" userId="74098f7fecb21755" providerId="LiveId" clId="{4A77664C-84D2-40A1-A7F2-12A4264DAC30}" dt="2018-12-12T07:51:12.990" v="2007" actId="1076"/>
          <ac:cxnSpMkLst>
            <pc:docMk/>
            <pc:sldMk cId="2741777915" sldId="295"/>
            <ac:cxnSpMk id="64" creationId="{71AD20B9-EFAA-4442-A772-7B508ABB411B}"/>
          </ac:cxnSpMkLst>
        </pc:cxnChg>
      </pc:sldChg>
      <pc:sldChg chg="addSp delSp modSp add mod setBg setClrOvrMap">
        <pc:chgData name="Petr Matyukov" userId="74098f7fecb21755" providerId="LiveId" clId="{4A77664C-84D2-40A1-A7F2-12A4264DAC30}" dt="2018-12-12T08:30:16.484" v="2146" actId="1076"/>
        <pc:sldMkLst>
          <pc:docMk/>
          <pc:sldMk cId="937157462" sldId="296"/>
        </pc:sldMkLst>
        <pc:spChg chg="mod ord">
          <ac:chgData name="Petr Matyukov" userId="74098f7fecb21755" providerId="LiveId" clId="{4A77664C-84D2-40A1-A7F2-12A4264DAC30}" dt="2018-12-12T08:29:43.486" v="2142" actId="26606"/>
          <ac:spMkLst>
            <pc:docMk/>
            <pc:sldMk cId="937157462" sldId="296"/>
            <ac:spMk id="2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3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4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5" creationId="{00000000-0000-0000-0000-000000000000}"/>
          </ac:spMkLst>
        </pc:spChg>
        <pc:spChg chg="add del">
          <ac:chgData name="Petr Matyukov" userId="74098f7fecb21755" providerId="LiveId" clId="{4A77664C-84D2-40A1-A7F2-12A4264DAC30}" dt="2018-12-12T08:29:36.515" v="2137" actId="26606"/>
          <ac:spMkLst>
            <pc:docMk/>
            <pc:sldMk cId="937157462" sldId="296"/>
            <ac:spMk id="20" creationId="{72257994-BD97-4691-8B89-198A6D2BABDC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23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24" creationId="{E70C2E59-4384-40D4-9D30-E49BB68866DE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29" creationId="{AEDD10B7-045A-4719-92CB-7C2844094FC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31" creationId="{00000000-0000-0000-0000-000000000000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35" creationId="{8873676E-4B5E-48E8-9545-EAA12A1F3C2E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36" creationId="{8F23696C-096B-49D7-AEC3-2FFF3FE7BDFC}"/>
          </ac:spMkLst>
        </pc:spChg>
        <pc:spChg chg="del">
          <ac:chgData name="Petr Matyukov" userId="74098f7fecb21755" providerId="LiveId" clId="{4A77664C-84D2-40A1-A7F2-12A4264DAC30}" dt="2018-12-12T08:11:58.716" v="2073" actId="478"/>
          <ac:spMkLst>
            <pc:docMk/>
            <pc:sldMk cId="937157462" sldId="296"/>
            <ac:spMk id="41" creationId="{F220884C-1BE9-423E-9AA6-D9C92B184BFC}"/>
          </ac:spMkLst>
        </pc:spChg>
        <pc:spChg chg="del">
          <ac:chgData name="Petr Matyukov" userId="74098f7fecb21755" providerId="LiveId" clId="{4A77664C-84D2-40A1-A7F2-12A4264DAC30}" dt="2018-12-12T08:11:48.407" v="2072" actId="478"/>
          <ac:spMkLst>
            <pc:docMk/>
            <pc:sldMk cId="937157462" sldId="296"/>
            <ac:spMk id="43" creationId="{AD163E7E-E888-460E-9A54-66EC3E735B2A}"/>
          </ac:spMkLst>
        </pc:spChg>
        <pc:spChg chg="add del">
          <ac:chgData name="Petr Matyukov" userId="74098f7fecb21755" providerId="LiveId" clId="{4A77664C-84D2-40A1-A7F2-12A4264DAC30}" dt="2018-12-12T08:29:41.365" v="2139" actId="26606"/>
          <ac:spMkLst>
            <pc:docMk/>
            <pc:sldMk cId="937157462" sldId="296"/>
            <ac:spMk id="46" creationId="{823AC064-BC96-4F32-8AE1-B2FD38754823}"/>
          </ac:spMkLst>
        </pc:spChg>
        <pc:spChg chg="add">
          <ac:chgData name="Petr Matyukov" userId="74098f7fecb21755" providerId="LiveId" clId="{4A77664C-84D2-40A1-A7F2-12A4264DAC30}" dt="2018-12-12T08:29:43.486" v="2142" actId="26606"/>
          <ac:spMkLst>
            <pc:docMk/>
            <pc:sldMk cId="937157462" sldId="296"/>
            <ac:spMk id="52" creationId="{823AC064-BC96-4F32-8AE1-B2FD38754823}"/>
          </ac:spMkLst>
        </pc:spChg>
        <pc:picChg chg="add mod ord">
          <ac:chgData name="Petr Matyukov" userId="74098f7fecb21755" providerId="LiveId" clId="{4A77664C-84D2-40A1-A7F2-12A4264DAC30}" dt="2018-12-12T08:30:11.444" v="2144" actId="1076"/>
          <ac:picMkLst>
            <pc:docMk/>
            <pc:sldMk cId="937157462" sldId="296"/>
            <ac:picMk id="6" creationId="{0D1984E9-B7A1-499C-957F-04F6E7569E11}"/>
          </ac:picMkLst>
        </pc:picChg>
        <pc:picChg chg="del">
          <ac:chgData name="Petr Matyukov" userId="74098f7fecb21755" providerId="LiveId" clId="{4A77664C-84D2-40A1-A7F2-12A4264DAC30}" dt="2018-12-12T08:11:48.407" v="2072" actId="478"/>
          <ac:picMkLst>
            <pc:docMk/>
            <pc:sldMk cId="937157462" sldId="296"/>
            <ac:picMk id="7" creationId="{4AF1C5EB-2C7C-4B87-8E71-73BEE45B9C1A}"/>
          </ac:picMkLst>
        </pc:picChg>
        <pc:picChg chg="del">
          <ac:chgData name="Petr Matyukov" userId="74098f7fecb21755" providerId="LiveId" clId="{4A77664C-84D2-40A1-A7F2-12A4264DAC30}" dt="2018-12-12T08:11:48.407" v="2072" actId="478"/>
          <ac:picMkLst>
            <pc:docMk/>
            <pc:sldMk cId="937157462" sldId="296"/>
            <ac:picMk id="8" creationId="{930CEBAD-E621-4396-B8B1-12FE3AFEE3D0}"/>
          </ac:picMkLst>
        </pc:picChg>
        <pc:picChg chg="del">
          <ac:chgData name="Petr Matyukov" userId="74098f7fecb21755" providerId="LiveId" clId="{4A77664C-84D2-40A1-A7F2-12A4264DAC30}" dt="2018-12-12T08:11:48.407" v="2072" actId="478"/>
          <ac:picMkLst>
            <pc:docMk/>
            <pc:sldMk cId="937157462" sldId="296"/>
            <ac:picMk id="9" creationId="{E1ED7DC7-E85D-42B2-9A80-E90E2D1D6B1D}"/>
          </ac:picMkLst>
        </pc:picChg>
        <pc:picChg chg="add del mod">
          <ac:chgData name="Petr Matyukov" userId="74098f7fecb21755" providerId="LiveId" clId="{4A77664C-84D2-40A1-A7F2-12A4264DAC30}" dt="2018-12-12T08:28:09.898" v="2123"/>
          <ac:picMkLst>
            <pc:docMk/>
            <pc:sldMk cId="937157462" sldId="296"/>
            <ac:picMk id="10" creationId="{F078854F-6E48-470C-9D06-834AF4276E34}"/>
          </ac:picMkLst>
        </pc:picChg>
        <pc:picChg chg="add mod">
          <ac:chgData name="Petr Matyukov" userId="74098f7fecb21755" providerId="LiveId" clId="{4A77664C-84D2-40A1-A7F2-12A4264DAC30}" dt="2018-12-12T08:30:16.484" v="2146" actId="1076"/>
          <ac:picMkLst>
            <pc:docMk/>
            <pc:sldMk cId="937157462" sldId="296"/>
            <ac:picMk id="13" creationId="{00CFA1BA-BA30-4EDA-83D1-A7391BAE1F4B}"/>
          </ac:picMkLst>
        </pc:picChg>
        <pc:picChg chg="add del">
          <ac:chgData name="Petr Matyukov" userId="74098f7fecb21755" providerId="LiveId" clId="{4A77664C-84D2-40A1-A7F2-12A4264DAC30}" dt="2018-12-12T08:29:43.476" v="2141" actId="26606"/>
          <ac:picMkLst>
            <pc:docMk/>
            <pc:sldMk cId="937157462" sldId="296"/>
            <ac:picMk id="50" creationId="{D2D2C3D0-D5DB-4464-BB3E-2DF035FDB805}"/>
          </ac:picMkLst>
        </pc:pic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11" creationId="{00000000-0000-0000-0000-000000000000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12" creationId="{00000000-0000-0000-0000-000000000000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14" creationId="{00000000-0000-0000-0000-000000000000}"/>
          </ac:cxnSpMkLst>
        </pc:cxnChg>
        <pc:cxnChg chg="add del">
          <ac:chgData name="Petr Matyukov" userId="74098f7fecb21755" providerId="LiveId" clId="{4A77664C-84D2-40A1-A7F2-12A4264DAC30}" dt="2018-12-12T08:29:32.746" v="2135" actId="26606"/>
          <ac:cxnSpMkLst>
            <pc:docMk/>
            <pc:sldMk cId="937157462" sldId="296"/>
            <ac:cxnSpMk id="18" creationId="{3D83F26F-C55B-4A92-9AFF-4894D14E27C5}"/>
          </ac:cxnSpMkLst>
        </pc:cxnChg>
        <pc:cxnChg chg="add del">
          <ac:chgData name="Petr Matyukov" userId="74098f7fecb21755" providerId="LiveId" clId="{4A77664C-84D2-40A1-A7F2-12A4264DAC30}" dt="2018-12-12T08:29:41.365" v="2139" actId="26606"/>
          <ac:cxnSpMkLst>
            <pc:docMk/>
            <pc:sldMk cId="937157462" sldId="296"/>
            <ac:cxnSpMk id="22" creationId="{7E7C77BC-7138-40B1-A15B-20F57A494629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25" creationId="{6E82488F-9642-4892-832B-E7D17F01ECD7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26" creationId="{445ADCB0-A5F9-4FA0-B8ED-DE23155926AD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27" creationId="{7A64C9D6-1A5B-4A9A-87CF-2A97C2FF5C4F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28" creationId="{9400DEA8-FCB1-47F9-943A-9EA150B2A3FD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0" creationId="{386E87D7-3B65-4179-9F1D-9F55757D11FF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2" creationId="{6D113FE1-423F-4DD2-AFC1-128AF4DEE6C9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3" creationId="{B4E1EFFF-501B-48CE-8BC0-03B027BD3906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4" creationId="{AD5F1F72-BB06-4BD2-8EB4-5F8A6E14489A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7" creationId="{6124AE60-DB2A-47E8-BCC2-F3CFCF655549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38" creationId="{3589F4C5-B5F8-40EF-BEAD-BDB8498648A9}"/>
          </ac:cxnSpMkLst>
        </pc:cxnChg>
        <pc:cxnChg chg="add del">
          <ac:chgData name="Petr Matyukov" userId="74098f7fecb21755" providerId="LiveId" clId="{4A77664C-84D2-40A1-A7F2-12A4264DAC30}" dt="2018-12-12T08:29:41.365" v="2139" actId="26606"/>
          <ac:cxnSpMkLst>
            <pc:docMk/>
            <pc:sldMk cId="937157462" sldId="296"/>
            <ac:cxnSpMk id="39" creationId="{DB146403-F3D6-484B-B2ED-97F9565D0370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0" creationId="{382DECEF-8B4B-47FD-B975-9A0D40926531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2" creationId="{01466BC2-C72C-4852-B9D7-1BB021E562DA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4" creationId="{E5E15251-ACB8-4C0F-A74F-60C4D4034FD8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5" creationId="{51916B41-CD05-4BE7-9C53-076DAF95AD77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8" creationId="{6BEFB70A-C18D-4A4B-9EAE-977516AB5782}"/>
          </ac:cxnSpMkLst>
        </pc:cxnChg>
        <pc:cxnChg chg="del mod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49" creationId="{AD1B5385-6ADC-4A53-ACCB-10CF72DCD48E}"/>
          </ac:cxnSpMkLst>
        </pc:cxnChg>
        <pc:cxnChg chg="add">
          <ac:chgData name="Petr Matyukov" userId="74098f7fecb21755" providerId="LiveId" clId="{4A77664C-84D2-40A1-A7F2-12A4264DAC30}" dt="2018-12-12T08:29:43.486" v="2142" actId="26606"/>
          <ac:cxnSpMkLst>
            <pc:docMk/>
            <pc:sldMk cId="937157462" sldId="296"/>
            <ac:cxnSpMk id="53" creationId="{7E7C77BC-7138-40B1-A15B-20F57A494629}"/>
          </ac:cxnSpMkLst>
        </pc:cxnChg>
        <pc:cxnChg chg="add">
          <ac:chgData name="Petr Matyukov" userId="74098f7fecb21755" providerId="LiveId" clId="{4A77664C-84D2-40A1-A7F2-12A4264DAC30}" dt="2018-12-12T08:29:43.486" v="2142" actId="26606"/>
          <ac:cxnSpMkLst>
            <pc:docMk/>
            <pc:sldMk cId="937157462" sldId="296"/>
            <ac:cxnSpMk id="54" creationId="{DB146403-F3D6-484B-B2ED-97F9565D0370}"/>
          </ac:cxnSpMkLst>
        </pc:cxnChg>
        <pc:cxnChg chg="del">
          <ac:chgData name="Petr Matyukov" userId="74098f7fecb21755" providerId="LiveId" clId="{4A77664C-84D2-40A1-A7F2-12A4264DAC30}" dt="2018-12-12T08:11:48.407" v="2072" actId="478"/>
          <ac:cxnSpMkLst>
            <pc:docMk/>
            <pc:sldMk cId="937157462" sldId="296"/>
            <ac:cxnSpMk id="64" creationId="{71AD20B9-EFAA-4442-A772-7B508ABB411B}"/>
          </ac:cxnSpMkLst>
        </pc:cxnChg>
      </pc:sldChg>
      <pc:sldChg chg="addSp delSp modSp add ord">
        <pc:chgData name="Petr Matyukov" userId="74098f7fecb21755" providerId="LiveId" clId="{4A77664C-84D2-40A1-A7F2-12A4264DAC30}" dt="2018-12-12T08:39:46.934" v="2304" actId="1076"/>
        <pc:sldMkLst>
          <pc:docMk/>
          <pc:sldMk cId="4270469638" sldId="297"/>
        </pc:sldMkLst>
        <pc:spChg chg="mod">
          <ac:chgData name="Petr Matyukov" userId="74098f7fecb21755" providerId="LiveId" clId="{4A77664C-84D2-40A1-A7F2-12A4264DAC30}" dt="2018-12-12T08:33:17.349" v="2150"/>
          <ac:spMkLst>
            <pc:docMk/>
            <pc:sldMk cId="4270469638" sldId="297"/>
            <ac:spMk id="3" creationId="{00000000-0000-0000-0000-000000000000}"/>
          </ac:spMkLst>
        </pc:spChg>
        <pc:graphicFrameChg chg="del">
          <ac:chgData name="Petr Matyukov" userId="74098f7fecb21755" providerId="LiveId" clId="{4A77664C-84D2-40A1-A7F2-12A4264DAC30}" dt="2018-12-12T08:33:20.327" v="2151" actId="478"/>
          <ac:graphicFrameMkLst>
            <pc:docMk/>
            <pc:sldMk cId="4270469638" sldId="297"/>
            <ac:graphicFrameMk id="2" creationId="{63DEF873-2ED9-4866-9421-D7583F3B6363}"/>
          </ac:graphicFrameMkLst>
        </pc:graphicFrameChg>
        <pc:graphicFrameChg chg="add mod">
          <ac:chgData name="Petr Matyukov" userId="74098f7fecb21755" providerId="LiveId" clId="{4A77664C-84D2-40A1-A7F2-12A4264DAC30}" dt="2018-12-12T08:39:46.934" v="2304" actId="1076"/>
          <ac:graphicFrameMkLst>
            <pc:docMk/>
            <pc:sldMk cId="4270469638" sldId="297"/>
            <ac:graphicFrameMk id="4" creationId="{85CB2C96-FC15-40B2-8B14-3E41FD677503}"/>
          </ac:graphicFrameMkLst>
        </pc:graphicFrameChg>
        <pc:graphicFrameChg chg="del">
          <ac:chgData name="Petr Matyukov" userId="74098f7fecb21755" providerId="LiveId" clId="{4A77664C-84D2-40A1-A7F2-12A4264DAC30}" dt="2018-12-12T08:33:24.553" v="2152" actId="478"/>
          <ac:graphicFrameMkLst>
            <pc:docMk/>
            <pc:sldMk cId="4270469638" sldId="297"/>
            <ac:graphicFrameMk id="41" creationId="{2B50FBED-10F4-4C4C-A302-0D64D7747E74}"/>
          </ac:graphicFrameMkLst>
        </pc:graphicFrameChg>
      </pc:sldChg>
      <pc:sldChg chg="addSp delSp modSp add">
        <pc:chgData name="Petr Matyukov" userId="74098f7fecb21755" providerId="LiveId" clId="{4A77664C-84D2-40A1-A7F2-12A4264DAC30}" dt="2018-12-12T08:45:46.119" v="2332" actId="20577"/>
        <pc:sldMkLst>
          <pc:docMk/>
          <pc:sldMk cId="3990360184" sldId="298"/>
        </pc:sldMkLst>
        <pc:spChg chg="mod">
          <ac:chgData name="Petr Matyukov" userId="74098f7fecb21755" providerId="LiveId" clId="{4A77664C-84D2-40A1-A7F2-12A4264DAC30}" dt="2018-12-12T08:45:46.119" v="2332" actId="20577"/>
          <ac:spMkLst>
            <pc:docMk/>
            <pc:sldMk cId="3990360184" sldId="298"/>
            <ac:spMk id="3" creationId="{00000000-0000-0000-0000-000000000000}"/>
          </ac:spMkLst>
        </pc:spChg>
        <pc:graphicFrameChg chg="del">
          <ac:chgData name="Petr Matyukov" userId="74098f7fecb21755" providerId="LiveId" clId="{4A77664C-84D2-40A1-A7F2-12A4264DAC30}" dt="2018-12-12T08:40:31.360" v="2306" actId="478"/>
          <ac:graphicFrameMkLst>
            <pc:docMk/>
            <pc:sldMk cId="3990360184" sldId="298"/>
            <ac:graphicFrameMk id="4" creationId="{85CB2C96-FC15-40B2-8B14-3E41FD677503}"/>
          </ac:graphicFrameMkLst>
        </pc:graphicFrameChg>
        <pc:picChg chg="add mod">
          <ac:chgData name="Petr Matyukov" userId="74098f7fecb21755" providerId="LiveId" clId="{4A77664C-84D2-40A1-A7F2-12A4264DAC30}" dt="2018-12-12T08:45:17.195" v="2321" actId="1076"/>
          <ac:picMkLst>
            <pc:docMk/>
            <pc:sldMk cId="3990360184" sldId="298"/>
            <ac:picMk id="2" creationId="{0AE9D445-A13A-4D07-8DCD-8F86F40A8FE6}"/>
          </ac:picMkLst>
        </pc:picChg>
        <pc:picChg chg="add mod">
          <ac:chgData name="Petr Matyukov" userId="74098f7fecb21755" providerId="LiveId" clId="{4A77664C-84D2-40A1-A7F2-12A4264DAC30}" dt="2018-12-12T08:45:13.667" v="2320" actId="1076"/>
          <ac:picMkLst>
            <pc:docMk/>
            <pc:sldMk cId="3990360184" sldId="298"/>
            <ac:picMk id="5" creationId="{9F54CAE3-7CFF-4354-AC38-280ACD9F5297}"/>
          </ac:picMkLst>
        </pc:picChg>
        <pc:picChg chg="add mod">
          <ac:chgData name="Petr Matyukov" userId="74098f7fecb21755" providerId="LiveId" clId="{4A77664C-84D2-40A1-A7F2-12A4264DAC30}" dt="2018-12-12T08:45:28.956" v="2324" actId="14100"/>
          <ac:picMkLst>
            <pc:docMk/>
            <pc:sldMk cId="3990360184" sldId="298"/>
            <ac:picMk id="6" creationId="{AFE1E407-2A3B-42CF-9F7E-760FFDF8BC5B}"/>
          </ac:picMkLst>
        </pc:picChg>
      </pc:sldChg>
      <pc:sldChg chg="delSp modSp add ord">
        <pc:chgData name="Petr Matyukov" userId="74098f7fecb21755" providerId="LiveId" clId="{4A77664C-84D2-40A1-A7F2-12A4264DAC30}" dt="2018-12-16T06:54:38.566" v="2428" actId="20577"/>
        <pc:sldMkLst>
          <pc:docMk/>
          <pc:sldMk cId="794209455" sldId="299"/>
        </pc:sldMkLst>
        <pc:spChg chg="mod">
          <ac:chgData name="Petr Matyukov" userId="74098f7fecb21755" providerId="LiveId" clId="{4A77664C-84D2-40A1-A7F2-12A4264DAC30}" dt="2018-12-16T06:54:38.566" v="2428" actId="20577"/>
          <ac:spMkLst>
            <pc:docMk/>
            <pc:sldMk cId="794209455" sldId="299"/>
            <ac:spMk id="3" creationId="{00000000-0000-0000-0000-000000000000}"/>
          </ac:spMkLst>
        </pc:spChg>
        <pc:graphicFrameChg chg="del">
          <ac:chgData name="Petr Matyukov" userId="74098f7fecb21755" providerId="LiveId" clId="{4A77664C-84D2-40A1-A7F2-12A4264DAC30}" dt="2018-12-16T06:42:29.164" v="2352" actId="478"/>
          <ac:graphicFrameMkLst>
            <pc:docMk/>
            <pc:sldMk cId="794209455" sldId="299"/>
            <ac:graphicFrameMk id="4" creationId="{85CB2C96-FC15-40B2-8B14-3E41FD677503}"/>
          </ac:graphicFrameMkLst>
        </pc:graphicFrameChg>
      </pc:sldChg>
      <pc:sldMasterChg chg="setBg delSldLayout modSldLayout">
        <pc:chgData name="Petr Matyukov" userId="74098f7fecb21755" providerId="LiveId" clId="{4A77664C-84D2-40A1-A7F2-12A4264DAC30}" dt="2018-12-12T08:46:10.233" v="2349" actId="2696"/>
        <pc:sldMasterMkLst>
          <pc:docMk/>
          <pc:sldMasterMk cId="1974508044" sldId="2147483648"/>
        </pc:sldMasterMkLst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3957718478" sldId="2147483649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351923658" sldId="2147483650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2118170703" sldId="2147483651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305318654" sldId="2147483652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795899030" sldId="2147483653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142987430" sldId="2147483654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1681249425" sldId="2147483655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1129081745" sldId="2147483656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3753814276" sldId="2147483657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3984158069" sldId="2147483658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535022334" sldId="2147483659"/>
          </pc:sldLayoutMkLst>
        </pc:sldLayoutChg>
        <pc:sldLayoutChg chg="setBg">
          <pc:chgData name="Petr Matyukov" userId="74098f7fecb21755" providerId="LiveId" clId="{4A77664C-84D2-40A1-A7F2-12A4264DAC30}" dt="2018-12-12T03:04:45.821" v="6"/>
          <pc:sldLayoutMkLst>
            <pc:docMk/>
            <pc:sldMasterMk cId="1974508044" sldId="2147483648"/>
            <pc:sldLayoutMk cId="174154120" sldId="214748366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6722E-0481-4A74-A53A-41A6423114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A8F96490-0356-44B2-8765-636D273ACDA4}">
      <dgm:prSet phldrT="[Текст]"/>
      <dgm:spPr/>
      <dgm:t>
        <a:bodyPr vert="vert270"/>
        <a:lstStyle/>
        <a:p>
          <a:pPr algn="ctr"/>
          <a:r>
            <a:rPr lang="en-US" dirty="0"/>
            <a:t>Semantic</a:t>
          </a:r>
        </a:p>
        <a:p>
          <a:pPr algn="ctr"/>
          <a:r>
            <a:rPr lang="en-US" dirty="0"/>
            <a:t>Environment</a:t>
          </a:r>
          <a:endParaRPr lang="ru-RU" dirty="0"/>
        </a:p>
      </dgm:t>
    </dgm:pt>
    <dgm:pt modelId="{D4358E0F-CD68-4AE4-A1BC-A226B1A620B8}" type="parTrans" cxnId="{7E1EBF36-378F-4E8A-80C1-6BF028F8A548}">
      <dgm:prSet/>
      <dgm:spPr/>
      <dgm:t>
        <a:bodyPr/>
        <a:lstStyle/>
        <a:p>
          <a:endParaRPr lang="ru-RU"/>
        </a:p>
      </dgm:t>
    </dgm:pt>
    <dgm:pt modelId="{5FC4BB28-42F9-4D17-9450-E252902D73DE}" type="sibTrans" cxnId="{7E1EBF36-378F-4E8A-80C1-6BF028F8A548}">
      <dgm:prSet/>
      <dgm:spPr/>
      <dgm:t>
        <a:bodyPr/>
        <a:lstStyle/>
        <a:p>
          <a:endParaRPr lang="ru-RU"/>
        </a:p>
      </dgm:t>
    </dgm:pt>
    <dgm:pt modelId="{C8688EA5-4980-45CE-9B0D-0C9CD7F6B818}">
      <dgm:prSet phldrT="[Текст]"/>
      <dgm:spPr/>
      <dgm:t>
        <a:bodyPr/>
        <a:lstStyle/>
        <a:p>
          <a:r>
            <a:rPr lang="en-US" dirty="0"/>
            <a:t>Create Semantic Environment</a:t>
          </a:r>
          <a:endParaRPr lang="ru-RU" dirty="0"/>
        </a:p>
      </dgm:t>
    </dgm:pt>
    <dgm:pt modelId="{CC668EE4-33A5-44C8-B8F2-0D11584982EB}" type="parTrans" cxnId="{F319C815-EECC-4451-8274-D326626EC7E7}">
      <dgm:prSet/>
      <dgm:spPr/>
      <dgm:t>
        <a:bodyPr/>
        <a:lstStyle/>
        <a:p>
          <a:endParaRPr lang="ru-RU"/>
        </a:p>
      </dgm:t>
    </dgm:pt>
    <dgm:pt modelId="{9286EB49-946E-426C-BEC5-8725C8E8F74A}" type="sibTrans" cxnId="{F319C815-EECC-4451-8274-D326626EC7E7}">
      <dgm:prSet/>
      <dgm:spPr/>
      <dgm:t>
        <a:bodyPr/>
        <a:lstStyle/>
        <a:p>
          <a:endParaRPr lang="ru-RU"/>
        </a:p>
      </dgm:t>
    </dgm:pt>
    <dgm:pt modelId="{CD32B37C-57A2-4BB0-8480-AFACAD979C19}">
      <dgm:prSet phldrT="[Текст]"/>
      <dgm:spPr/>
      <dgm:t>
        <a:bodyPr/>
        <a:lstStyle/>
        <a:p>
          <a:r>
            <a:rPr lang="en-US" dirty="0"/>
            <a:t>Load Domain models</a:t>
          </a:r>
          <a:endParaRPr lang="ru-RU" dirty="0"/>
        </a:p>
      </dgm:t>
    </dgm:pt>
    <dgm:pt modelId="{CF54D722-C4B9-4AC4-8564-44B923CE5AF4}" type="parTrans" cxnId="{70D13372-960C-499B-841A-EB54353BA55F}">
      <dgm:prSet/>
      <dgm:spPr/>
      <dgm:t>
        <a:bodyPr/>
        <a:lstStyle/>
        <a:p>
          <a:endParaRPr lang="ru-RU"/>
        </a:p>
      </dgm:t>
    </dgm:pt>
    <dgm:pt modelId="{869CD72B-33D7-4FC2-AFA3-0F2BC2D28EE5}" type="sibTrans" cxnId="{70D13372-960C-499B-841A-EB54353BA55F}">
      <dgm:prSet/>
      <dgm:spPr/>
      <dgm:t>
        <a:bodyPr/>
        <a:lstStyle/>
        <a:p>
          <a:endParaRPr lang="ru-RU"/>
        </a:p>
      </dgm:t>
    </dgm:pt>
    <dgm:pt modelId="{7E8490F2-BE6E-422B-9C87-1D35AE36BD26}">
      <dgm:prSet phldrT="[Текст]"/>
      <dgm:spPr/>
      <dgm:t>
        <a:bodyPr/>
        <a:lstStyle/>
        <a:p>
          <a:r>
            <a:rPr lang="en-US" dirty="0"/>
            <a:t>Load Semantic models</a:t>
          </a:r>
        </a:p>
      </dgm:t>
    </dgm:pt>
    <dgm:pt modelId="{0BA7086F-846B-4A24-9A4C-4D609F903126}" type="parTrans" cxnId="{091588F7-7B21-4F5F-A962-0EA70E096E69}">
      <dgm:prSet/>
      <dgm:spPr/>
      <dgm:t>
        <a:bodyPr/>
        <a:lstStyle/>
        <a:p>
          <a:endParaRPr lang="ru-RU"/>
        </a:p>
      </dgm:t>
    </dgm:pt>
    <dgm:pt modelId="{AB2D4B2B-E99D-4074-9F70-E8CDA7633182}" type="sibTrans" cxnId="{091588F7-7B21-4F5F-A962-0EA70E096E69}">
      <dgm:prSet/>
      <dgm:spPr/>
      <dgm:t>
        <a:bodyPr/>
        <a:lstStyle/>
        <a:p>
          <a:endParaRPr lang="ru-RU"/>
        </a:p>
      </dgm:t>
    </dgm:pt>
    <dgm:pt modelId="{290E583F-6AEB-46E2-A070-55EE58BD504D}">
      <dgm:prSet phldrT="[Текст]"/>
      <dgm:spPr/>
      <dgm:t>
        <a:bodyPr/>
        <a:lstStyle/>
        <a:p>
          <a:r>
            <a:rPr lang="en-US" dirty="0"/>
            <a:t>Run predicate on specific model</a:t>
          </a:r>
        </a:p>
      </dgm:t>
    </dgm:pt>
    <dgm:pt modelId="{5E8C7ED9-9BE9-4D51-BFE3-7A4EE33EAB40}" type="parTrans" cxnId="{83ADC217-347D-4B06-AAE9-19B8FBFF4B65}">
      <dgm:prSet/>
      <dgm:spPr/>
      <dgm:t>
        <a:bodyPr/>
        <a:lstStyle/>
        <a:p>
          <a:endParaRPr lang="ru-RU"/>
        </a:p>
      </dgm:t>
    </dgm:pt>
    <dgm:pt modelId="{C547D8B3-F548-46F2-9939-24DF3BF15617}" type="sibTrans" cxnId="{83ADC217-347D-4B06-AAE9-19B8FBFF4B65}">
      <dgm:prSet/>
      <dgm:spPr/>
      <dgm:t>
        <a:bodyPr/>
        <a:lstStyle/>
        <a:p>
          <a:endParaRPr lang="ru-RU"/>
        </a:p>
      </dgm:t>
    </dgm:pt>
    <dgm:pt modelId="{0D1C6940-318C-4BE8-B6A0-65D8B1413DE3}" type="pres">
      <dgm:prSet presAssocID="{5CB6722E-0481-4A74-A53A-41A642311494}" presName="vert0" presStyleCnt="0">
        <dgm:presLayoutVars>
          <dgm:dir/>
          <dgm:animOne val="branch"/>
          <dgm:animLvl val="lvl"/>
        </dgm:presLayoutVars>
      </dgm:prSet>
      <dgm:spPr/>
    </dgm:pt>
    <dgm:pt modelId="{65198ABB-8DE7-4953-A912-ED4368B8451E}" type="pres">
      <dgm:prSet presAssocID="{A8F96490-0356-44B2-8765-636D273ACDA4}" presName="thickLine" presStyleLbl="alignNode1" presStyleIdx="0" presStyleCnt="1" custLinFactNeighborY="-16596"/>
      <dgm:spPr/>
    </dgm:pt>
    <dgm:pt modelId="{3D5F6D70-BA62-44BD-9FAA-EA6A95789E57}" type="pres">
      <dgm:prSet presAssocID="{A8F96490-0356-44B2-8765-636D273ACDA4}" presName="horz1" presStyleCnt="0"/>
      <dgm:spPr/>
    </dgm:pt>
    <dgm:pt modelId="{46477418-93EF-465D-8F0B-BBBCE7C2C083}" type="pres">
      <dgm:prSet presAssocID="{A8F96490-0356-44B2-8765-636D273ACDA4}" presName="tx1" presStyleLbl="revTx" presStyleIdx="0" presStyleCnt="5"/>
      <dgm:spPr/>
    </dgm:pt>
    <dgm:pt modelId="{EEE77C12-4C45-467B-AB4A-A1FC3C34CF57}" type="pres">
      <dgm:prSet presAssocID="{A8F96490-0356-44B2-8765-636D273ACDA4}" presName="vert1" presStyleCnt="0"/>
      <dgm:spPr/>
    </dgm:pt>
    <dgm:pt modelId="{D7321229-2F38-4ECD-86E0-57D9B5A2B71A}" type="pres">
      <dgm:prSet presAssocID="{C8688EA5-4980-45CE-9B0D-0C9CD7F6B818}" presName="vertSpace2a" presStyleCnt="0"/>
      <dgm:spPr/>
    </dgm:pt>
    <dgm:pt modelId="{7A3E58A7-2AB3-4CFA-92BB-B554FE310A48}" type="pres">
      <dgm:prSet presAssocID="{C8688EA5-4980-45CE-9B0D-0C9CD7F6B818}" presName="horz2" presStyleCnt="0"/>
      <dgm:spPr/>
    </dgm:pt>
    <dgm:pt modelId="{489D5477-7BF3-47B7-B8C8-F34348624095}" type="pres">
      <dgm:prSet presAssocID="{C8688EA5-4980-45CE-9B0D-0C9CD7F6B818}" presName="horzSpace2" presStyleCnt="0"/>
      <dgm:spPr/>
    </dgm:pt>
    <dgm:pt modelId="{A8BB48B7-33E3-4218-B4F2-E5A84BD35FE8}" type="pres">
      <dgm:prSet presAssocID="{C8688EA5-4980-45CE-9B0D-0C9CD7F6B818}" presName="tx2" presStyleLbl="revTx" presStyleIdx="1" presStyleCnt="5"/>
      <dgm:spPr/>
    </dgm:pt>
    <dgm:pt modelId="{96677FBE-12AF-4BD5-AD17-7FD9A8E3D1A6}" type="pres">
      <dgm:prSet presAssocID="{C8688EA5-4980-45CE-9B0D-0C9CD7F6B818}" presName="vert2" presStyleCnt="0"/>
      <dgm:spPr/>
    </dgm:pt>
    <dgm:pt modelId="{CA6537E2-C177-4075-9F19-D887C54D236F}" type="pres">
      <dgm:prSet presAssocID="{C8688EA5-4980-45CE-9B0D-0C9CD7F6B818}" presName="thinLine2b" presStyleLbl="callout" presStyleIdx="0" presStyleCnt="4"/>
      <dgm:spPr/>
    </dgm:pt>
    <dgm:pt modelId="{0257032C-BBD6-4DD4-A1D9-9CEA8FECEE89}" type="pres">
      <dgm:prSet presAssocID="{C8688EA5-4980-45CE-9B0D-0C9CD7F6B818}" presName="vertSpace2b" presStyleCnt="0"/>
      <dgm:spPr/>
    </dgm:pt>
    <dgm:pt modelId="{2D3A1117-229A-469F-B811-58784D0A9431}" type="pres">
      <dgm:prSet presAssocID="{CD32B37C-57A2-4BB0-8480-AFACAD979C19}" presName="horz2" presStyleCnt="0"/>
      <dgm:spPr/>
    </dgm:pt>
    <dgm:pt modelId="{351DE79A-C5CB-4508-B889-6817EE4D6489}" type="pres">
      <dgm:prSet presAssocID="{CD32B37C-57A2-4BB0-8480-AFACAD979C19}" presName="horzSpace2" presStyleCnt="0"/>
      <dgm:spPr/>
    </dgm:pt>
    <dgm:pt modelId="{E581F9DF-2C26-4136-B5F0-B07D98DDA85F}" type="pres">
      <dgm:prSet presAssocID="{CD32B37C-57A2-4BB0-8480-AFACAD979C19}" presName="tx2" presStyleLbl="revTx" presStyleIdx="2" presStyleCnt="5"/>
      <dgm:spPr/>
    </dgm:pt>
    <dgm:pt modelId="{3381800D-0D35-4B49-A9BC-8FDCC41B1DCA}" type="pres">
      <dgm:prSet presAssocID="{CD32B37C-57A2-4BB0-8480-AFACAD979C19}" presName="vert2" presStyleCnt="0"/>
      <dgm:spPr/>
    </dgm:pt>
    <dgm:pt modelId="{37B70970-8366-454B-B9DC-C46A13236E08}" type="pres">
      <dgm:prSet presAssocID="{CD32B37C-57A2-4BB0-8480-AFACAD979C19}" presName="thinLine2b" presStyleLbl="callout" presStyleIdx="1" presStyleCnt="4"/>
      <dgm:spPr/>
    </dgm:pt>
    <dgm:pt modelId="{66F6C135-D13E-4F00-AC84-9865F6E367C1}" type="pres">
      <dgm:prSet presAssocID="{CD32B37C-57A2-4BB0-8480-AFACAD979C19}" presName="vertSpace2b" presStyleCnt="0"/>
      <dgm:spPr/>
    </dgm:pt>
    <dgm:pt modelId="{B9B45BCB-7080-4868-9989-1C8D5E5D3056}" type="pres">
      <dgm:prSet presAssocID="{7E8490F2-BE6E-422B-9C87-1D35AE36BD26}" presName="horz2" presStyleCnt="0"/>
      <dgm:spPr/>
    </dgm:pt>
    <dgm:pt modelId="{57FC954D-4039-41B6-9F98-8DE1EE5A2DA5}" type="pres">
      <dgm:prSet presAssocID="{7E8490F2-BE6E-422B-9C87-1D35AE36BD26}" presName="horzSpace2" presStyleCnt="0"/>
      <dgm:spPr/>
    </dgm:pt>
    <dgm:pt modelId="{617B5E17-852D-49BD-B875-48B9748A1834}" type="pres">
      <dgm:prSet presAssocID="{7E8490F2-BE6E-422B-9C87-1D35AE36BD26}" presName="tx2" presStyleLbl="revTx" presStyleIdx="3" presStyleCnt="5"/>
      <dgm:spPr/>
    </dgm:pt>
    <dgm:pt modelId="{657F32A0-DA56-4444-8A26-6F0EB8AD9591}" type="pres">
      <dgm:prSet presAssocID="{7E8490F2-BE6E-422B-9C87-1D35AE36BD26}" presName="vert2" presStyleCnt="0"/>
      <dgm:spPr/>
    </dgm:pt>
    <dgm:pt modelId="{E525AF43-B0C8-4C8A-9CE1-2EFC95C671AA}" type="pres">
      <dgm:prSet presAssocID="{7E8490F2-BE6E-422B-9C87-1D35AE36BD26}" presName="thinLine2b" presStyleLbl="callout" presStyleIdx="2" presStyleCnt="4"/>
      <dgm:spPr/>
    </dgm:pt>
    <dgm:pt modelId="{5B51DE01-A5E0-430B-A45F-71A445BABF99}" type="pres">
      <dgm:prSet presAssocID="{7E8490F2-BE6E-422B-9C87-1D35AE36BD26}" presName="vertSpace2b" presStyleCnt="0"/>
      <dgm:spPr/>
    </dgm:pt>
    <dgm:pt modelId="{342A05A2-A5A8-4766-883E-87BC4744139E}" type="pres">
      <dgm:prSet presAssocID="{290E583F-6AEB-46E2-A070-55EE58BD504D}" presName="horz2" presStyleCnt="0"/>
      <dgm:spPr/>
    </dgm:pt>
    <dgm:pt modelId="{23502D99-CC1A-4924-BC1A-E99449458A66}" type="pres">
      <dgm:prSet presAssocID="{290E583F-6AEB-46E2-A070-55EE58BD504D}" presName="horzSpace2" presStyleCnt="0"/>
      <dgm:spPr/>
    </dgm:pt>
    <dgm:pt modelId="{335E2819-CADF-4079-89A6-769C45F80764}" type="pres">
      <dgm:prSet presAssocID="{290E583F-6AEB-46E2-A070-55EE58BD504D}" presName="tx2" presStyleLbl="revTx" presStyleIdx="4" presStyleCnt="5"/>
      <dgm:spPr/>
    </dgm:pt>
    <dgm:pt modelId="{A9149974-2332-437F-8B57-D4435F980905}" type="pres">
      <dgm:prSet presAssocID="{290E583F-6AEB-46E2-A070-55EE58BD504D}" presName="vert2" presStyleCnt="0"/>
      <dgm:spPr/>
    </dgm:pt>
    <dgm:pt modelId="{7075C011-B71E-465C-96D2-E6995F95C3FF}" type="pres">
      <dgm:prSet presAssocID="{290E583F-6AEB-46E2-A070-55EE58BD504D}" presName="thinLine2b" presStyleLbl="callout" presStyleIdx="3" presStyleCnt="4"/>
      <dgm:spPr/>
    </dgm:pt>
    <dgm:pt modelId="{BB88FB67-3914-4815-8D30-1B78AB46F5CC}" type="pres">
      <dgm:prSet presAssocID="{290E583F-6AEB-46E2-A070-55EE58BD504D}" presName="vertSpace2b" presStyleCnt="0"/>
      <dgm:spPr/>
    </dgm:pt>
  </dgm:ptLst>
  <dgm:cxnLst>
    <dgm:cxn modelId="{F319C815-EECC-4451-8274-D326626EC7E7}" srcId="{A8F96490-0356-44B2-8765-636D273ACDA4}" destId="{C8688EA5-4980-45CE-9B0D-0C9CD7F6B818}" srcOrd="0" destOrd="0" parTransId="{CC668EE4-33A5-44C8-B8F2-0D11584982EB}" sibTransId="{9286EB49-946E-426C-BEC5-8725C8E8F74A}"/>
    <dgm:cxn modelId="{83ADC217-347D-4B06-AAE9-19B8FBFF4B65}" srcId="{A8F96490-0356-44B2-8765-636D273ACDA4}" destId="{290E583F-6AEB-46E2-A070-55EE58BD504D}" srcOrd="3" destOrd="0" parTransId="{5E8C7ED9-9BE9-4D51-BFE3-7A4EE33EAB40}" sibTransId="{C547D8B3-F548-46F2-9939-24DF3BF15617}"/>
    <dgm:cxn modelId="{7E1EBF36-378F-4E8A-80C1-6BF028F8A548}" srcId="{5CB6722E-0481-4A74-A53A-41A642311494}" destId="{A8F96490-0356-44B2-8765-636D273ACDA4}" srcOrd="0" destOrd="0" parTransId="{D4358E0F-CD68-4AE4-A1BC-A226B1A620B8}" sibTransId="{5FC4BB28-42F9-4D17-9450-E252902D73DE}"/>
    <dgm:cxn modelId="{15FFB462-12F9-4014-A3CA-EC1C1ECB7BF0}" type="presOf" srcId="{7E8490F2-BE6E-422B-9C87-1D35AE36BD26}" destId="{617B5E17-852D-49BD-B875-48B9748A1834}" srcOrd="0" destOrd="0" presId="urn:microsoft.com/office/officeart/2008/layout/LinedList"/>
    <dgm:cxn modelId="{70D13372-960C-499B-841A-EB54353BA55F}" srcId="{A8F96490-0356-44B2-8765-636D273ACDA4}" destId="{CD32B37C-57A2-4BB0-8480-AFACAD979C19}" srcOrd="1" destOrd="0" parTransId="{CF54D722-C4B9-4AC4-8564-44B923CE5AF4}" sibTransId="{869CD72B-33D7-4FC2-AFA3-0F2BC2D28EE5}"/>
    <dgm:cxn modelId="{DAAB4894-3875-4EF6-8AAE-45A876AF382F}" type="presOf" srcId="{5CB6722E-0481-4A74-A53A-41A642311494}" destId="{0D1C6940-318C-4BE8-B6A0-65D8B1413DE3}" srcOrd="0" destOrd="0" presId="urn:microsoft.com/office/officeart/2008/layout/LinedList"/>
    <dgm:cxn modelId="{52857B95-68F2-4130-826E-F92836A17524}" type="presOf" srcId="{C8688EA5-4980-45CE-9B0D-0C9CD7F6B818}" destId="{A8BB48B7-33E3-4218-B4F2-E5A84BD35FE8}" srcOrd="0" destOrd="0" presId="urn:microsoft.com/office/officeart/2008/layout/LinedList"/>
    <dgm:cxn modelId="{E5C645B7-16E9-49EA-9E55-812EE6730F5C}" type="presOf" srcId="{CD32B37C-57A2-4BB0-8480-AFACAD979C19}" destId="{E581F9DF-2C26-4136-B5F0-B07D98DDA85F}" srcOrd="0" destOrd="0" presId="urn:microsoft.com/office/officeart/2008/layout/LinedList"/>
    <dgm:cxn modelId="{AABB27E7-4EC2-4F27-83CF-5B6B51551D3C}" type="presOf" srcId="{A8F96490-0356-44B2-8765-636D273ACDA4}" destId="{46477418-93EF-465D-8F0B-BBBCE7C2C083}" srcOrd="0" destOrd="0" presId="urn:microsoft.com/office/officeart/2008/layout/LinedList"/>
    <dgm:cxn modelId="{091588F7-7B21-4F5F-A962-0EA70E096E69}" srcId="{A8F96490-0356-44B2-8765-636D273ACDA4}" destId="{7E8490F2-BE6E-422B-9C87-1D35AE36BD26}" srcOrd="2" destOrd="0" parTransId="{0BA7086F-846B-4A24-9A4C-4D609F903126}" sibTransId="{AB2D4B2B-E99D-4074-9F70-E8CDA7633182}"/>
    <dgm:cxn modelId="{C61E62FB-0C62-4EFD-B065-FE293C0E0A37}" type="presOf" srcId="{290E583F-6AEB-46E2-A070-55EE58BD504D}" destId="{335E2819-CADF-4079-89A6-769C45F80764}" srcOrd="0" destOrd="0" presId="urn:microsoft.com/office/officeart/2008/layout/LinedList"/>
    <dgm:cxn modelId="{C25B29DE-B627-4A9F-98AA-B212DC9868E7}" type="presParOf" srcId="{0D1C6940-318C-4BE8-B6A0-65D8B1413DE3}" destId="{65198ABB-8DE7-4953-A912-ED4368B8451E}" srcOrd="0" destOrd="0" presId="urn:microsoft.com/office/officeart/2008/layout/LinedList"/>
    <dgm:cxn modelId="{74614296-6F79-4B29-AD0E-64C40F74A427}" type="presParOf" srcId="{0D1C6940-318C-4BE8-B6A0-65D8B1413DE3}" destId="{3D5F6D70-BA62-44BD-9FAA-EA6A95789E57}" srcOrd="1" destOrd="0" presId="urn:microsoft.com/office/officeart/2008/layout/LinedList"/>
    <dgm:cxn modelId="{29A58517-268F-4F96-A6C4-19BEBEF4CD4C}" type="presParOf" srcId="{3D5F6D70-BA62-44BD-9FAA-EA6A95789E57}" destId="{46477418-93EF-465D-8F0B-BBBCE7C2C083}" srcOrd="0" destOrd="0" presId="urn:microsoft.com/office/officeart/2008/layout/LinedList"/>
    <dgm:cxn modelId="{38C93DF1-76CD-4DE4-8DF4-EAE837946E4F}" type="presParOf" srcId="{3D5F6D70-BA62-44BD-9FAA-EA6A95789E57}" destId="{EEE77C12-4C45-467B-AB4A-A1FC3C34CF57}" srcOrd="1" destOrd="0" presId="urn:microsoft.com/office/officeart/2008/layout/LinedList"/>
    <dgm:cxn modelId="{87A8E435-5A51-4C9D-997C-AAF3B2285A2B}" type="presParOf" srcId="{EEE77C12-4C45-467B-AB4A-A1FC3C34CF57}" destId="{D7321229-2F38-4ECD-86E0-57D9B5A2B71A}" srcOrd="0" destOrd="0" presId="urn:microsoft.com/office/officeart/2008/layout/LinedList"/>
    <dgm:cxn modelId="{34BE1BAB-EFC3-40B3-8F64-B21C98542657}" type="presParOf" srcId="{EEE77C12-4C45-467B-AB4A-A1FC3C34CF57}" destId="{7A3E58A7-2AB3-4CFA-92BB-B554FE310A48}" srcOrd="1" destOrd="0" presId="urn:microsoft.com/office/officeart/2008/layout/LinedList"/>
    <dgm:cxn modelId="{57DC7F68-0F12-4123-BB97-F814055D4C93}" type="presParOf" srcId="{7A3E58A7-2AB3-4CFA-92BB-B554FE310A48}" destId="{489D5477-7BF3-47B7-B8C8-F34348624095}" srcOrd="0" destOrd="0" presId="urn:microsoft.com/office/officeart/2008/layout/LinedList"/>
    <dgm:cxn modelId="{C4AEF287-A24C-4FBA-B5FF-91B6C34E2E67}" type="presParOf" srcId="{7A3E58A7-2AB3-4CFA-92BB-B554FE310A48}" destId="{A8BB48B7-33E3-4218-B4F2-E5A84BD35FE8}" srcOrd="1" destOrd="0" presId="urn:microsoft.com/office/officeart/2008/layout/LinedList"/>
    <dgm:cxn modelId="{E57349B7-5B63-4FAE-A58B-4765C83CB398}" type="presParOf" srcId="{7A3E58A7-2AB3-4CFA-92BB-B554FE310A48}" destId="{96677FBE-12AF-4BD5-AD17-7FD9A8E3D1A6}" srcOrd="2" destOrd="0" presId="urn:microsoft.com/office/officeart/2008/layout/LinedList"/>
    <dgm:cxn modelId="{F06F1246-C3C7-4930-A06B-D4805DF90025}" type="presParOf" srcId="{EEE77C12-4C45-467B-AB4A-A1FC3C34CF57}" destId="{CA6537E2-C177-4075-9F19-D887C54D236F}" srcOrd="2" destOrd="0" presId="urn:microsoft.com/office/officeart/2008/layout/LinedList"/>
    <dgm:cxn modelId="{A9AA3894-61B5-4C97-ADE5-8A5270F6430D}" type="presParOf" srcId="{EEE77C12-4C45-467B-AB4A-A1FC3C34CF57}" destId="{0257032C-BBD6-4DD4-A1D9-9CEA8FECEE89}" srcOrd="3" destOrd="0" presId="urn:microsoft.com/office/officeart/2008/layout/LinedList"/>
    <dgm:cxn modelId="{5510DD5D-0654-40AD-A5B6-2D67BFA00211}" type="presParOf" srcId="{EEE77C12-4C45-467B-AB4A-A1FC3C34CF57}" destId="{2D3A1117-229A-469F-B811-58784D0A9431}" srcOrd="4" destOrd="0" presId="urn:microsoft.com/office/officeart/2008/layout/LinedList"/>
    <dgm:cxn modelId="{B0431D44-8984-4EC1-B219-BA6F2F4F47D9}" type="presParOf" srcId="{2D3A1117-229A-469F-B811-58784D0A9431}" destId="{351DE79A-C5CB-4508-B889-6817EE4D6489}" srcOrd="0" destOrd="0" presId="urn:microsoft.com/office/officeart/2008/layout/LinedList"/>
    <dgm:cxn modelId="{93460510-8BE9-446E-A259-6C9AF410B878}" type="presParOf" srcId="{2D3A1117-229A-469F-B811-58784D0A9431}" destId="{E581F9DF-2C26-4136-B5F0-B07D98DDA85F}" srcOrd="1" destOrd="0" presId="urn:microsoft.com/office/officeart/2008/layout/LinedList"/>
    <dgm:cxn modelId="{AEA2C37E-A81F-4E9A-89A2-C43AF470E22C}" type="presParOf" srcId="{2D3A1117-229A-469F-B811-58784D0A9431}" destId="{3381800D-0D35-4B49-A9BC-8FDCC41B1DCA}" srcOrd="2" destOrd="0" presId="urn:microsoft.com/office/officeart/2008/layout/LinedList"/>
    <dgm:cxn modelId="{409FCA53-CC69-4DC9-9EF7-9D7B6BF2920B}" type="presParOf" srcId="{EEE77C12-4C45-467B-AB4A-A1FC3C34CF57}" destId="{37B70970-8366-454B-B9DC-C46A13236E08}" srcOrd="5" destOrd="0" presId="urn:microsoft.com/office/officeart/2008/layout/LinedList"/>
    <dgm:cxn modelId="{52230B18-B504-439B-B485-604378FD0B2D}" type="presParOf" srcId="{EEE77C12-4C45-467B-AB4A-A1FC3C34CF57}" destId="{66F6C135-D13E-4F00-AC84-9865F6E367C1}" srcOrd="6" destOrd="0" presId="urn:microsoft.com/office/officeart/2008/layout/LinedList"/>
    <dgm:cxn modelId="{AF800867-ACE1-41A2-B23E-708B75C1BDA6}" type="presParOf" srcId="{EEE77C12-4C45-467B-AB4A-A1FC3C34CF57}" destId="{B9B45BCB-7080-4868-9989-1C8D5E5D3056}" srcOrd="7" destOrd="0" presId="urn:microsoft.com/office/officeart/2008/layout/LinedList"/>
    <dgm:cxn modelId="{DCA63E26-E3F3-4551-AAB2-C1BB8A250FA4}" type="presParOf" srcId="{B9B45BCB-7080-4868-9989-1C8D5E5D3056}" destId="{57FC954D-4039-41B6-9F98-8DE1EE5A2DA5}" srcOrd="0" destOrd="0" presId="urn:microsoft.com/office/officeart/2008/layout/LinedList"/>
    <dgm:cxn modelId="{48A2B5C4-40E7-4825-8768-02DCD73EAD55}" type="presParOf" srcId="{B9B45BCB-7080-4868-9989-1C8D5E5D3056}" destId="{617B5E17-852D-49BD-B875-48B9748A1834}" srcOrd="1" destOrd="0" presId="urn:microsoft.com/office/officeart/2008/layout/LinedList"/>
    <dgm:cxn modelId="{EDDE5F02-0896-427A-B7CD-1EB66A902EF7}" type="presParOf" srcId="{B9B45BCB-7080-4868-9989-1C8D5E5D3056}" destId="{657F32A0-DA56-4444-8A26-6F0EB8AD9591}" srcOrd="2" destOrd="0" presId="urn:microsoft.com/office/officeart/2008/layout/LinedList"/>
    <dgm:cxn modelId="{DF306C27-2630-4DA5-94F3-D8E7E7CDCAF3}" type="presParOf" srcId="{EEE77C12-4C45-467B-AB4A-A1FC3C34CF57}" destId="{E525AF43-B0C8-4C8A-9CE1-2EFC95C671AA}" srcOrd="8" destOrd="0" presId="urn:microsoft.com/office/officeart/2008/layout/LinedList"/>
    <dgm:cxn modelId="{B1F533C1-1048-4022-8A05-100AF2A58F15}" type="presParOf" srcId="{EEE77C12-4C45-467B-AB4A-A1FC3C34CF57}" destId="{5B51DE01-A5E0-430B-A45F-71A445BABF99}" srcOrd="9" destOrd="0" presId="urn:microsoft.com/office/officeart/2008/layout/LinedList"/>
    <dgm:cxn modelId="{B873FC1D-6FC6-4399-91D6-28CE3C7B5535}" type="presParOf" srcId="{EEE77C12-4C45-467B-AB4A-A1FC3C34CF57}" destId="{342A05A2-A5A8-4766-883E-87BC4744139E}" srcOrd="10" destOrd="0" presId="urn:microsoft.com/office/officeart/2008/layout/LinedList"/>
    <dgm:cxn modelId="{FB2FD385-1F0D-40D6-9934-326FE1CEAD03}" type="presParOf" srcId="{342A05A2-A5A8-4766-883E-87BC4744139E}" destId="{23502D99-CC1A-4924-BC1A-E99449458A66}" srcOrd="0" destOrd="0" presId="urn:microsoft.com/office/officeart/2008/layout/LinedList"/>
    <dgm:cxn modelId="{4CC1805F-29E7-4A9F-938A-550A7D57C2B0}" type="presParOf" srcId="{342A05A2-A5A8-4766-883E-87BC4744139E}" destId="{335E2819-CADF-4079-89A6-769C45F80764}" srcOrd="1" destOrd="0" presId="urn:microsoft.com/office/officeart/2008/layout/LinedList"/>
    <dgm:cxn modelId="{15E1AEDA-BC8A-4B8D-B8A3-BAAD17691974}" type="presParOf" srcId="{342A05A2-A5A8-4766-883E-87BC4744139E}" destId="{A9149974-2332-437F-8B57-D4435F980905}" srcOrd="2" destOrd="0" presId="urn:microsoft.com/office/officeart/2008/layout/LinedList"/>
    <dgm:cxn modelId="{F016E06F-31F7-41A7-841B-B63ED3DCA8EC}" type="presParOf" srcId="{EEE77C12-4C45-467B-AB4A-A1FC3C34CF57}" destId="{7075C011-B71E-465C-96D2-E6995F95C3FF}" srcOrd="11" destOrd="0" presId="urn:microsoft.com/office/officeart/2008/layout/LinedList"/>
    <dgm:cxn modelId="{06B17540-38D1-4DE5-A97D-2AC18EF447E9}" type="presParOf" srcId="{EEE77C12-4C45-467B-AB4A-A1FC3C34CF57}" destId="{BB88FB67-3914-4815-8D30-1B78AB46F5C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8ABB-8DE7-4953-A912-ED4368B8451E}">
      <dsp:nvSpPr>
        <dsp:cNvPr id="0" name=""/>
        <dsp:cNvSpPr/>
      </dsp:nvSpPr>
      <dsp:spPr>
        <a:xfrm>
          <a:off x="0" y="0"/>
          <a:ext cx="7010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77418-93EF-465D-8F0B-BBBCE7C2C083}">
      <dsp:nvSpPr>
        <dsp:cNvPr id="0" name=""/>
        <dsp:cNvSpPr/>
      </dsp:nvSpPr>
      <dsp:spPr>
        <a:xfrm>
          <a:off x="0" y="0"/>
          <a:ext cx="1402079" cy="3318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Semantic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Environment</a:t>
          </a:r>
          <a:endParaRPr lang="ru-RU" sz="3400" kern="1200" dirty="0"/>
        </a:p>
      </dsp:txBody>
      <dsp:txXfrm>
        <a:off x="0" y="0"/>
        <a:ext cx="1402079" cy="3318228"/>
      </dsp:txXfrm>
    </dsp:sp>
    <dsp:sp modelId="{A8BB48B7-33E3-4218-B4F2-E5A84BD35FE8}">
      <dsp:nvSpPr>
        <dsp:cNvPr id="0" name=""/>
        <dsp:cNvSpPr/>
      </dsp:nvSpPr>
      <dsp:spPr>
        <a:xfrm>
          <a:off x="1507235" y="39007"/>
          <a:ext cx="5503163" cy="78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 Semantic Environment</a:t>
          </a:r>
          <a:endParaRPr lang="ru-RU" sz="3100" kern="1200" dirty="0"/>
        </a:p>
      </dsp:txBody>
      <dsp:txXfrm>
        <a:off x="1507235" y="39007"/>
        <a:ext cx="5503163" cy="780140"/>
      </dsp:txXfrm>
    </dsp:sp>
    <dsp:sp modelId="{CA6537E2-C177-4075-9F19-D887C54D236F}">
      <dsp:nvSpPr>
        <dsp:cNvPr id="0" name=""/>
        <dsp:cNvSpPr/>
      </dsp:nvSpPr>
      <dsp:spPr>
        <a:xfrm>
          <a:off x="1402079" y="819147"/>
          <a:ext cx="56083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1F9DF-2C26-4136-B5F0-B07D98DDA85F}">
      <dsp:nvSpPr>
        <dsp:cNvPr id="0" name=""/>
        <dsp:cNvSpPr/>
      </dsp:nvSpPr>
      <dsp:spPr>
        <a:xfrm>
          <a:off x="1507235" y="858154"/>
          <a:ext cx="5503163" cy="78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Load Domain models</a:t>
          </a:r>
          <a:endParaRPr lang="ru-RU" sz="3100" kern="1200" dirty="0"/>
        </a:p>
      </dsp:txBody>
      <dsp:txXfrm>
        <a:off x="1507235" y="858154"/>
        <a:ext cx="5503163" cy="780140"/>
      </dsp:txXfrm>
    </dsp:sp>
    <dsp:sp modelId="{37B70970-8366-454B-B9DC-C46A13236E08}">
      <dsp:nvSpPr>
        <dsp:cNvPr id="0" name=""/>
        <dsp:cNvSpPr/>
      </dsp:nvSpPr>
      <dsp:spPr>
        <a:xfrm>
          <a:off x="1402079" y="1638294"/>
          <a:ext cx="56083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B5E17-852D-49BD-B875-48B9748A1834}">
      <dsp:nvSpPr>
        <dsp:cNvPr id="0" name=""/>
        <dsp:cNvSpPr/>
      </dsp:nvSpPr>
      <dsp:spPr>
        <a:xfrm>
          <a:off x="1507235" y="1677301"/>
          <a:ext cx="5503163" cy="78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Load Semantic models</a:t>
          </a:r>
        </a:p>
      </dsp:txBody>
      <dsp:txXfrm>
        <a:off x="1507235" y="1677301"/>
        <a:ext cx="5503163" cy="780140"/>
      </dsp:txXfrm>
    </dsp:sp>
    <dsp:sp modelId="{E525AF43-B0C8-4C8A-9CE1-2EFC95C671AA}">
      <dsp:nvSpPr>
        <dsp:cNvPr id="0" name=""/>
        <dsp:cNvSpPr/>
      </dsp:nvSpPr>
      <dsp:spPr>
        <a:xfrm>
          <a:off x="1402079" y="2457441"/>
          <a:ext cx="56083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E2819-CADF-4079-89A6-769C45F80764}">
      <dsp:nvSpPr>
        <dsp:cNvPr id="0" name=""/>
        <dsp:cNvSpPr/>
      </dsp:nvSpPr>
      <dsp:spPr>
        <a:xfrm>
          <a:off x="1507235" y="2496448"/>
          <a:ext cx="5503163" cy="78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Run predicate on specific model</a:t>
          </a:r>
        </a:p>
      </dsp:txBody>
      <dsp:txXfrm>
        <a:off x="1507235" y="2496448"/>
        <a:ext cx="5503163" cy="780140"/>
      </dsp:txXfrm>
    </dsp:sp>
    <dsp:sp modelId="{7075C011-B71E-465C-96D2-E6995F95C3FF}">
      <dsp:nvSpPr>
        <dsp:cNvPr id="0" name=""/>
        <dsp:cNvSpPr/>
      </dsp:nvSpPr>
      <dsp:spPr>
        <a:xfrm>
          <a:off x="1402079" y="3276588"/>
          <a:ext cx="56083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kprotocol/examples-d0s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03093"/>
            <a:ext cx="12188825" cy="1454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5" name="Group 644"/>
          <p:cNvGrpSpPr/>
          <p:nvPr/>
        </p:nvGrpSpPr>
        <p:grpSpPr>
          <a:xfrm>
            <a:off x="5578941" y="1433361"/>
            <a:ext cx="6609884" cy="3991279"/>
            <a:chOff x="5578941" y="1647521"/>
            <a:chExt cx="6609884" cy="3991279"/>
          </a:xfrm>
        </p:grpSpPr>
        <p:grpSp>
          <p:nvGrpSpPr>
            <p:cNvPr id="616" name="Group 615"/>
            <p:cNvGrpSpPr/>
            <p:nvPr/>
          </p:nvGrpSpPr>
          <p:grpSpPr>
            <a:xfrm>
              <a:off x="5578941" y="1647521"/>
              <a:ext cx="6609884" cy="3991279"/>
              <a:chOff x="4080112" y="2362200"/>
              <a:chExt cx="8108713" cy="489632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04" name="Rectangle 603"/>
              <p:cNvSpPr/>
              <p:nvPr/>
            </p:nvSpPr>
            <p:spPr>
              <a:xfrm>
                <a:off x="10555661" y="2362200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8930155" y="2362200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318096" y="2362200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555661" y="3993783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8930155" y="3993783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318096" y="3993783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555661" y="5625361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8930155" y="5625361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7318096" y="5625361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5696653" y="3993783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1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5696654" y="5625361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080112" y="5625361"/>
                <a:ext cx="1633164" cy="16331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8640544" y="3231932"/>
              <a:ext cx="431802" cy="853724"/>
              <a:chOff x="4052888" y="4222750"/>
              <a:chExt cx="485775" cy="960438"/>
            </a:xfrm>
            <a:solidFill>
              <a:schemeClr val="accent1"/>
            </a:solidFill>
          </p:grpSpPr>
          <p:sp>
            <p:nvSpPr>
              <p:cNvPr id="618" name="Freeform 533"/>
              <p:cNvSpPr>
                <a:spLocks/>
              </p:cNvSpPr>
              <p:nvPr/>
            </p:nvSpPr>
            <p:spPr bwMode="auto">
              <a:xfrm>
                <a:off x="4052888" y="4222750"/>
                <a:ext cx="485775" cy="960438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86" y="0"/>
                  </a:cxn>
                  <a:cxn ang="0">
                    <a:pos x="294" y="2"/>
                  </a:cxn>
                  <a:cxn ang="0">
                    <a:pos x="300" y="6"/>
                  </a:cxn>
                  <a:cxn ang="0">
                    <a:pos x="304" y="11"/>
                  </a:cxn>
                  <a:cxn ang="0">
                    <a:pos x="306" y="19"/>
                  </a:cxn>
                  <a:cxn ang="0">
                    <a:pos x="306" y="584"/>
                  </a:cxn>
                  <a:cxn ang="0">
                    <a:pos x="302" y="595"/>
                  </a:cxn>
                  <a:cxn ang="0">
                    <a:pos x="298" y="601"/>
                  </a:cxn>
                  <a:cxn ang="0">
                    <a:pos x="286" y="605"/>
                  </a:cxn>
                  <a:cxn ang="0">
                    <a:pos x="20" y="605"/>
                  </a:cxn>
                  <a:cxn ang="0">
                    <a:pos x="8" y="601"/>
                  </a:cxn>
                  <a:cxn ang="0">
                    <a:pos x="4" y="595"/>
                  </a:cxn>
                  <a:cxn ang="0">
                    <a:pos x="0" y="584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</a:cxnLst>
                <a:rect l="0" t="0" r="r" b="b"/>
                <a:pathLst>
                  <a:path w="306" h="605">
                    <a:moveTo>
                      <a:pt x="20" y="0"/>
                    </a:moveTo>
                    <a:lnTo>
                      <a:pt x="286" y="0"/>
                    </a:lnTo>
                    <a:lnTo>
                      <a:pt x="294" y="2"/>
                    </a:lnTo>
                    <a:lnTo>
                      <a:pt x="300" y="6"/>
                    </a:lnTo>
                    <a:lnTo>
                      <a:pt x="304" y="11"/>
                    </a:lnTo>
                    <a:lnTo>
                      <a:pt x="306" y="19"/>
                    </a:lnTo>
                    <a:lnTo>
                      <a:pt x="306" y="584"/>
                    </a:lnTo>
                    <a:lnTo>
                      <a:pt x="302" y="595"/>
                    </a:lnTo>
                    <a:lnTo>
                      <a:pt x="298" y="601"/>
                    </a:lnTo>
                    <a:lnTo>
                      <a:pt x="286" y="605"/>
                    </a:lnTo>
                    <a:lnTo>
                      <a:pt x="20" y="605"/>
                    </a:lnTo>
                    <a:lnTo>
                      <a:pt x="8" y="601"/>
                    </a:lnTo>
                    <a:lnTo>
                      <a:pt x="4" y="595"/>
                    </a:lnTo>
                    <a:lnTo>
                      <a:pt x="0" y="584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Rectangle 534"/>
              <p:cNvSpPr>
                <a:spLocks noChangeArrowheads="1"/>
              </p:cNvSpPr>
              <p:nvPr/>
            </p:nvSpPr>
            <p:spPr bwMode="auto">
              <a:xfrm>
                <a:off x="4108450" y="4321175"/>
                <a:ext cx="371475" cy="104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Rectangle 535"/>
              <p:cNvSpPr>
                <a:spLocks noChangeArrowheads="1"/>
              </p:cNvSpPr>
              <p:nvPr/>
            </p:nvSpPr>
            <p:spPr bwMode="auto">
              <a:xfrm>
                <a:off x="4108450" y="4478338"/>
                <a:ext cx="371475" cy="104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Freeform 536"/>
              <p:cNvSpPr>
                <a:spLocks/>
              </p:cNvSpPr>
              <p:nvPr/>
            </p:nvSpPr>
            <p:spPr bwMode="auto">
              <a:xfrm>
                <a:off x="4408488" y="5038725"/>
                <a:ext cx="65088" cy="65088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1" y="4"/>
                  </a:cxn>
                  <a:cxn ang="0">
                    <a:pos x="37" y="9"/>
                  </a:cxn>
                  <a:cxn ang="0">
                    <a:pos x="41" y="21"/>
                  </a:cxn>
                  <a:cxn ang="0">
                    <a:pos x="37" y="33"/>
                  </a:cxn>
                  <a:cxn ang="0">
                    <a:pos x="31" y="37"/>
                  </a:cxn>
                  <a:cxn ang="0">
                    <a:pos x="20" y="41"/>
                  </a:cxn>
                  <a:cxn ang="0">
                    <a:pos x="12" y="39"/>
                  </a:cxn>
                  <a:cxn ang="0">
                    <a:pos x="6" y="35"/>
                  </a:cxn>
                  <a:cxn ang="0">
                    <a:pos x="2" y="29"/>
                  </a:cxn>
                  <a:cxn ang="0">
                    <a:pos x="0" y="21"/>
                  </a:cxn>
                  <a:cxn ang="0">
                    <a:pos x="4" y="9"/>
                  </a:cxn>
                  <a:cxn ang="0">
                    <a:pos x="8" y="4"/>
                  </a:cxn>
                  <a:cxn ang="0">
                    <a:pos x="20" y="0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lnTo>
                      <a:pt x="31" y="4"/>
                    </a:lnTo>
                    <a:lnTo>
                      <a:pt x="37" y="9"/>
                    </a:lnTo>
                    <a:lnTo>
                      <a:pt x="41" y="21"/>
                    </a:lnTo>
                    <a:lnTo>
                      <a:pt x="37" y="33"/>
                    </a:lnTo>
                    <a:lnTo>
                      <a:pt x="31" y="37"/>
                    </a:lnTo>
                    <a:lnTo>
                      <a:pt x="20" y="41"/>
                    </a:lnTo>
                    <a:lnTo>
                      <a:pt x="12" y="39"/>
                    </a:lnTo>
                    <a:lnTo>
                      <a:pt x="6" y="35"/>
                    </a:lnTo>
                    <a:lnTo>
                      <a:pt x="2" y="29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9" name="Freeform 538"/>
            <p:cNvSpPr>
              <a:spLocks/>
            </p:cNvSpPr>
            <p:nvPr/>
          </p:nvSpPr>
          <p:spPr bwMode="auto">
            <a:xfrm>
              <a:off x="7237412" y="4724400"/>
              <a:ext cx="692149" cy="413167"/>
            </a:xfrm>
            <a:custGeom>
              <a:avLst/>
              <a:gdLst/>
              <a:ahLst/>
              <a:cxnLst>
                <a:cxn ang="0">
                  <a:pos x="403" y="4"/>
                </a:cxn>
                <a:cxn ang="0">
                  <a:pos x="456" y="25"/>
                </a:cxn>
                <a:cxn ang="0">
                  <a:pos x="483" y="45"/>
                </a:cxn>
                <a:cxn ang="0">
                  <a:pos x="520" y="37"/>
                </a:cxn>
                <a:cxn ang="0">
                  <a:pos x="578" y="39"/>
                </a:cxn>
                <a:cxn ang="0">
                  <a:pos x="619" y="62"/>
                </a:cxn>
                <a:cxn ang="0">
                  <a:pos x="644" y="86"/>
                </a:cxn>
                <a:cxn ang="0">
                  <a:pos x="718" y="86"/>
                </a:cxn>
                <a:cxn ang="0">
                  <a:pos x="771" y="107"/>
                </a:cxn>
                <a:cxn ang="0">
                  <a:pos x="804" y="144"/>
                </a:cxn>
                <a:cxn ang="0">
                  <a:pos x="823" y="183"/>
                </a:cxn>
                <a:cxn ang="0">
                  <a:pos x="833" y="222"/>
                </a:cxn>
                <a:cxn ang="0">
                  <a:pos x="837" y="251"/>
                </a:cxn>
                <a:cxn ang="0">
                  <a:pos x="862" y="276"/>
                </a:cxn>
                <a:cxn ang="0">
                  <a:pos x="893" y="313"/>
                </a:cxn>
                <a:cxn ang="0">
                  <a:pos x="909" y="356"/>
                </a:cxn>
                <a:cxn ang="0">
                  <a:pos x="913" y="385"/>
                </a:cxn>
                <a:cxn ang="0">
                  <a:pos x="907" y="426"/>
                </a:cxn>
                <a:cxn ang="0">
                  <a:pos x="879" y="483"/>
                </a:cxn>
                <a:cxn ang="0">
                  <a:pos x="841" y="518"/>
                </a:cxn>
                <a:cxn ang="0">
                  <a:pos x="798" y="535"/>
                </a:cxn>
                <a:cxn ang="0">
                  <a:pos x="761" y="543"/>
                </a:cxn>
                <a:cxn ang="0">
                  <a:pos x="734" y="545"/>
                </a:cxn>
                <a:cxn ang="0">
                  <a:pos x="146" y="543"/>
                </a:cxn>
                <a:cxn ang="0">
                  <a:pos x="113" y="537"/>
                </a:cxn>
                <a:cxn ang="0">
                  <a:pos x="74" y="524"/>
                </a:cxn>
                <a:cxn ang="0">
                  <a:pos x="35" y="494"/>
                </a:cxn>
                <a:cxn ang="0">
                  <a:pos x="6" y="444"/>
                </a:cxn>
                <a:cxn ang="0">
                  <a:pos x="0" y="374"/>
                </a:cxn>
                <a:cxn ang="0">
                  <a:pos x="16" y="319"/>
                </a:cxn>
                <a:cxn ang="0">
                  <a:pos x="47" y="282"/>
                </a:cxn>
                <a:cxn ang="0">
                  <a:pos x="82" y="259"/>
                </a:cxn>
                <a:cxn ang="0">
                  <a:pos x="109" y="247"/>
                </a:cxn>
                <a:cxn ang="0">
                  <a:pos x="121" y="245"/>
                </a:cxn>
                <a:cxn ang="0">
                  <a:pos x="142" y="197"/>
                </a:cxn>
                <a:cxn ang="0">
                  <a:pos x="175" y="167"/>
                </a:cxn>
                <a:cxn ang="0">
                  <a:pos x="203" y="158"/>
                </a:cxn>
                <a:cxn ang="0">
                  <a:pos x="207" y="140"/>
                </a:cxn>
                <a:cxn ang="0">
                  <a:pos x="214" y="101"/>
                </a:cxn>
                <a:cxn ang="0">
                  <a:pos x="238" y="54"/>
                </a:cxn>
                <a:cxn ang="0">
                  <a:pos x="290" y="15"/>
                </a:cxn>
                <a:cxn ang="0">
                  <a:pos x="370" y="0"/>
                </a:cxn>
              </a:cxnLst>
              <a:rect l="0" t="0" r="r" b="b"/>
              <a:pathLst>
                <a:path w="913" h="545">
                  <a:moveTo>
                    <a:pt x="370" y="0"/>
                  </a:moveTo>
                  <a:lnTo>
                    <a:pt x="403" y="4"/>
                  </a:lnTo>
                  <a:lnTo>
                    <a:pt x="432" y="14"/>
                  </a:lnTo>
                  <a:lnTo>
                    <a:pt x="456" y="25"/>
                  </a:lnTo>
                  <a:lnTo>
                    <a:pt x="473" y="37"/>
                  </a:lnTo>
                  <a:lnTo>
                    <a:pt x="483" y="45"/>
                  </a:lnTo>
                  <a:lnTo>
                    <a:pt x="487" y="49"/>
                  </a:lnTo>
                  <a:lnTo>
                    <a:pt x="520" y="37"/>
                  </a:lnTo>
                  <a:lnTo>
                    <a:pt x="551" y="35"/>
                  </a:lnTo>
                  <a:lnTo>
                    <a:pt x="578" y="39"/>
                  </a:lnTo>
                  <a:lnTo>
                    <a:pt x="601" y="49"/>
                  </a:lnTo>
                  <a:lnTo>
                    <a:pt x="619" y="62"/>
                  </a:lnTo>
                  <a:lnTo>
                    <a:pt x="632" y="74"/>
                  </a:lnTo>
                  <a:lnTo>
                    <a:pt x="644" y="86"/>
                  </a:lnTo>
                  <a:lnTo>
                    <a:pt x="683" y="84"/>
                  </a:lnTo>
                  <a:lnTo>
                    <a:pt x="718" y="86"/>
                  </a:lnTo>
                  <a:lnTo>
                    <a:pt x="747" y="95"/>
                  </a:lnTo>
                  <a:lnTo>
                    <a:pt x="771" y="107"/>
                  </a:lnTo>
                  <a:lnTo>
                    <a:pt x="788" y="125"/>
                  </a:lnTo>
                  <a:lnTo>
                    <a:pt x="804" y="144"/>
                  </a:lnTo>
                  <a:lnTo>
                    <a:pt x="815" y="163"/>
                  </a:lnTo>
                  <a:lnTo>
                    <a:pt x="823" y="183"/>
                  </a:lnTo>
                  <a:lnTo>
                    <a:pt x="829" y="204"/>
                  </a:lnTo>
                  <a:lnTo>
                    <a:pt x="833" y="222"/>
                  </a:lnTo>
                  <a:lnTo>
                    <a:pt x="835" y="239"/>
                  </a:lnTo>
                  <a:lnTo>
                    <a:pt x="837" y="251"/>
                  </a:lnTo>
                  <a:lnTo>
                    <a:pt x="837" y="263"/>
                  </a:lnTo>
                  <a:lnTo>
                    <a:pt x="862" y="276"/>
                  </a:lnTo>
                  <a:lnTo>
                    <a:pt x="881" y="294"/>
                  </a:lnTo>
                  <a:lnTo>
                    <a:pt x="893" y="313"/>
                  </a:lnTo>
                  <a:lnTo>
                    <a:pt x="903" y="335"/>
                  </a:lnTo>
                  <a:lnTo>
                    <a:pt x="909" y="356"/>
                  </a:lnTo>
                  <a:lnTo>
                    <a:pt x="911" y="374"/>
                  </a:lnTo>
                  <a:lnTo>
                    <a:pt x="913" y="385"/>
                  </a:lnTo>
                  <a:lnTo>
                    <a:pt x="913" y="389"/>
                  </a:lnTo>
                  <a:lnTo>
                    <a:pt x="907" y="426"/>
                  </a:lnTo>
                  <a:lnTo>
                    <a:pt x="895" y="457"/>
                  </a:lnTo>
                  <a:lnTo>
                    <a:pt x="879" y="483"/>
                  </a:lnTo>
                  <a:lnTo>
                    <a:pt x="860" y="502"/>
                  </a:lnTo>
                  <a:lnTo>
                    <a:pt x="841" y="518"/>
                  </a:lnTo>
                  <a:lnTo>
                    <a:pt x="819" y="529"/>
                  </a:lnTo>
                  <a:lnTo>
                    <a:pt x="798" y="535"/>
                  </a:lnTo>
                  <a:lnTo>
                    <a:pt x="778" y="541"/>
                  </a:lnTo>
                  <a:lnTo>
                    <a:pt x="761" y="543"/>
                  </a:lnTo>
                  <a:lnTo>
                    <a:pt x="745" y="545"/>
                  </a:lnTo>
                  <a:lnTo>
                    <a:pt x="734" y="545"/>
                  </a:lnTo>
                  <a:lnTo>
                    <a:pt x="158" y="543"/>
                  </a:lnTo>
                  <a:lnTo>
                    <a:pt x="146" y="543"/>
                  </a:lnTo>
                  <a:lnTo>
                    <a:pt x="131" y="541"/>
                  </a:lnTo>
                  <a:lnTo>
                    <a:pt x="113" y="537"/>
                  </a:lnTo>
                  <a:lnTo>
                    <a:pt x="94" y="533"/>
                  </a:lnTo>
                  <a:lnTo>
                    <a:pt x="74" y="524"/>
                  </a:lnTo>
                  <a:lnTo>
                    <a:pt x="53" y="512"/>
                  </a:lnTo>
                  <a:lnTo>
                    <a:pt x="35" y="494"/>
                  </a:lnTo>
                  <a:lnTo>
                    <a:pt x="20" y="471"/>
                  </a:lnTo>
                  <a:lnTo>
                    <a:pt x="6" y="444"/>
                  </a:lnTo>
                  <a:lnTo>
                    <a:pt x="0" y="409"/>
                  </a:lnTo>
                  <a:lnTo>
                    <a:pt x="0" y="374"/>
                  </a:lnTo>
                  <a:lnTo>
                    <a:pt x="6" y="343"/>
                  </a:lnTo>
                  <a:lnTo>
                    <a:pt x="16" y="319"/>
                  </a:lnTo>
                  <a:lnTo>
                    <a:pt x="32" y="298"/>
                  </a:lnTo>
                  <a:lnTo>
                    <a:pt x="47" y="282"/>
                  </a:lnTo>
                  <a:lnTo>
                    <a:pt x="65" y="269"/>
                  </a:lnTo>
                  <a:lnTo>
                    <a:pt x="82" y="259"/>
                  </a:lnTo>
                  <a:lnTo>
                    <a:pt x="98" y="253"/>
                  </a:lnTo>
                  <a:lnTo>
                    <a:pt x="109" y="247"/>
                  </a:lnTo>
                  <a:lnTo>
                    <a:pt x="117" y="245"/>
                  </a:lnTo>
                  <a:lnTo>
                    <a:pt x="121" y="245"/>
                  </a:lnTo>
                  <a:lnTo>
                    <a:pt x="129" y="218"/>
                  </a:lnTo>
                  <a:lnTo>
                    <a:pt x="142" y="197"/>
                  </a:lnTo>
                  <a:lnTo>
                    <a:pt x="158" y="179"/>
                  </a:lnTo>
                  <a:lnTo>
                    <a:pt x="175" y="167"/>
                  </a:lnTo>
                  <a:lnTo>
                    <a:pt x="191" y="161"/>
                  </a:lnTo>
                  <a:lnTo>
                    <a:pt x="203" y="158"/>
                  </a:lnTo>
                  <a:lnTo>
                    <a:pt x="207" y="156"/>
                  </a:lnTo>
                  <a:lnTo>
                    <a:pt x="207" y="140"/>
                  </a:lnTo>
                  <a:lnTo>
                    <a:pt x="209" y="123"/>
                  </a:lnTo>
                  <a:lnTo>
                    <a:pt x="214" y="101"/>
                  </a:lnTo>
                  <a:lnTo>
                    <a:pt x="224" y="78"/>
                  </a:lnTo>
                  <a:lnTo>
                    <a:pt x="238" y="54"/>
                  </a:lnTo>
                  <a:lnTo>
                    <a:pt x="261" y="33"/>
                  </a:lnTo>
                  <a:lnTo>
                    <a:pt x="290" y="15"/>
                  </a:lnTo>
                  <a:lnTo>
                    <a:pt x="331" y="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34" name="Group 633"/>
            <p:cNvGrpSpPr/>
            <p:nvPr/>
          </p:nvGrpSpPr>
          <p:grpSpPr>
            <a:xfrm>
              <a:off x="9991122" y="4637690"/>
              <a:ext cx="422275" cy="642938"/>
              <a:chOff x="9294812" y="4648200"/>
              <a:chExt cx="422275" cy="642938"/>
            </a:xfrm>
          </p:grpSpPr>
          <p:sp>
            <p:nvSpPr>
              <p:cNvPr id="631" name="Freeform 543"/>
              <p:cNvSpPr>
                <a:spLocks/>
              </p:cNvSpPr>
              <p:nvPr/>
            </p:nvSpPr>
            <p:spPr bwMode="auto">
              <a:xfrm>
                <a:off x="9294812" y="4648200"/>
                <a:ext cx="422275" cy="6429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7" y="0"/>
                  </a:cxn>
                  <a:cxn ang="0">
                    <a:pos x="258" y="4"/>
                  </a:cxn>
                  <a:cxn ang="0">
                    <a:pos x="262" y="8"/>
                  </a:cxn>
                  <a:cxn ang="0">
                    <a:pos x="266" y="14"/>
                  </a:cxn>
                  <a:cxn ang="0">
                    <a:pos x="266" y="391"/>
                  </a:cxn>
                  <a:cxn ang="0">
                    <a:pos x="262" y="397"/>
                  </a:cxn>
                  <a:cxn ang="0">
                    <a:pos x="258" y="401"/>
                  </a:cxn>
                  <a:cxn ang="0">
                    <a:pos x="247" y="405"/>
                  </a:cxn>
                  <a:cxn ang="0">
                    <a:pos x="21" y="405"/>
                  </a:cxn>
                  <a:cxn ang="0">
                    <a:pos x="9" y="401"/>
                  </a:cxn>
                  <a:cxn ang="0">
                    <a:pos x="4" y="397"/>
                  </a:cxn>
                  <a:cxn ang="0">
                    <a:pos x="0" y="385"/>
                  </a:cxn>
                  <a:cxn ang="0">
                    <a:pos x="0" y="19"/>
                  </a:cxn>
                  <a:cxn ang="0">
                    <a:pos x="4" y="8"/>
                  </a:cxn>
                  <a:cxn ang="0">
                    <a:pos x="9" y="4"/>
                  </a:cxn>
                  <a:cxn ang="0">
                    <a:pos x="21" y="0"/>
                  </a:cxn>
                </a:cxnLst>
                <a:rect l="0" t="0" r="r" b="b"/>
                <a:pathLst>
                  <a:path w="266" h="405">
                    <a:moveTo>
                      <a:pt x="21" y="0"/>
                    </a:moveTo>
                    <a:lnTo>
                      <a:pt x="247" y="0"/>
                    </a:lnTo>
                    <a:lnTo>
                      <a:pt x="258" y="4"/>
                    </a:lnTo>
                    <a:lnTo>
                      <a:pt x="262" y="8"/>
                    </a:lnTo>
                    <a:lnTo>
                      <a:pt x="266" y="14"/>
                    </a:lnTo>
                    <a:lnTo>
                      <a:pt x="266" y="391"/>
                    </a:lnTo>
                    <a:lnTo>
                      <a:pt x="262" y="397"/>
                    </a:lnTo>
                    <a:lnTo>
                      <a:pt x="258" y="401"/>
                    </a:lnTo>
                    <a:lnTo>
                      <a:pt x="247" y="405"/>
                    </a:lnTo>
                    <a:lnTo>
                      <a:pt x="21" y="405"/>
                    </a:lnTo>
                    <a:lnTo>
                      <a:pt x="9" y="401"/>
                    </a:lnTo>
                    <a:lnTo>
                      <a:pt x="4" y="397"/>
                    </a:lnTo>
                    <a:lnTo>
                      <a:pt x="0" y="385"/>
                    </a:lnTo>
                    <a:lnTo>
                      <a:pt x="0" y="19"/>
                    </a:lnTo>
                    <a:lnTo>
                      <a:pt x="4" y="8"/>
                    </a:lnTo>
                    <a:lnTo>
                      <a:pt x="9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Rectangle 547"/>
              <p:cNvSpPr>
                <a:spLocks noChangeArrowheads="1"/>
              </p:cNvSpPr>
              <p:nvPr/>
            </p:nvSpPr>
            <p:spPr bwMode="auto">
              <a:xfrm>
                <a:off x="9347200" y="4759325"/>
                <a:ext cx="320675" cy="4238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9995852" y="2011680"/>
              <a:ext cx="457200" cy="596236"/>
              <a:chOff x="1141412" y="1219200"/>
              <a:chExt cx="533400" cy="695609"/>
            </a:xfrm>
          </p:grpSpPr>
          <p:sp>
            <p:nvSpPr>
              <p:cNvPr id="636" name="Can 635"/>
              <p:cNvSpPr/>
              <p:nvPr/>
            </p:nvSpPr>
            <p:spPr>
              <a:xfrm>
                <a:off x="1141412" y="1453836"/>
                <a:ext cx="533400" cy="228600"/>
              </a:xfrm>
              <a:prstGeom prst="can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7" name="Can 636"/>
              <p:cNvSpPr/>
              <p:nvPr/>
            </p:nvSpPr>
            <p:spPr>
              <a:xfrm>
                <a:off x="1141412" y="1219200"/>
                <a:ext cx="533400" cy="228600"/>
              </a:xfrm>
              <a:prstGeom prst="can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8" name="Can 637"/>
              <p:cNvSpPr/>
              <p:nvPr/>
            </p:nvSpPr>
            <p:spPr>
              <a:xfrm>
                <a:off x="1141412" y="1686209"/>
                <a:ext cx="533400" cy="228600"/>
              </a:xfrm>
              <a:prstGeom prst="can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9" name="Can 638"/>
            <p:cNvSpPr/>
            <p:nvPr/>
          </p:nvSpPr>
          <p:spPr>
            <a:xfrm>
              <a:off x="11352212" y="3398520"/>
              <a:ext cx="362584" cy="482234"/>
            </a:xfrm>
            <a:prstGeom prst="can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1B38C4-3F91-47A6-99ED-2543E8594C2E}"/>
              </a:ext>
            </a:extLst>
          </p:cNvPr>
          <p:cNvSpPr txBox="1"/>
          <p:nvPr/>
        </p:nvSpPr>
        <p:spPr>
          <a:xfrm>
            <a:off x="1492490" y="1523580"/>
            <a:ext cx="564440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Semantic </a:t>
            </a:r>
            <a:r>
              <a:rPr lang="ru-RU" sz="54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D0SL SDK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46212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89412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Autodrome</a:t>
            </a:r>
            <a:r>
              <a:rPr lang="en-US" dirty="0">
                <a:solidFill>
                  <a:schemeClr val="accent2"/>
                </a:solidFill>
              </a:rPr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1117339"/>
            <a:ext cx="1524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Autodrome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AII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762" y="1117339"/>
            <a:ext cx="1905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Semantic Environment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32150" y="4826165"/>
            <a:ext cx="231333" cy="914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6304" y="2303895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move?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322947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313612" y="1117339"/>
            <a:ext cx="20574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Autodrome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8F23696C-096B-49D7-AEC3-2FFF3FE7BDFC}"/>
              </a:ext>
            </a:extLst>
          </p:cNvPr>
          <p:cNvSpPr/>
          <p:nvPr/>
        </p:nvSpPr>
        <p:spPr>
          <a:xfrm>
            <a:off x="1333001" y="1915782"/>
            <a:ext cx="231333" cy="583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0884C-1BE9-423E-9AA6-D9C92B184BFC}"/>
              </a:ext>
            </a:extLst>
          </p:cNvPr>
          <p:cNvSpPr txBox="1"/>
          <p:nvPr/>
        </p:nvSpPr>
        <p:spPr>
          <a:xfrm>
            <a:off x="-170499" y="1841414"/>
            <a:ext cx="161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robocar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E5E15251-ACB8-4C0F-A74F-60C4D4034FD8}"/>
              </a:ext>
            </a:extLst>
          </p:cNvPr>
          <p:cNvCxnSpPr>
            <a:cxnSpLocks/>
          </p:cNvCxnSpPr>
          <p:nvPr/>
        </p:nvCxnSpPr>
        <p:spPr>
          <a:xfrm>
            <a:off x="1446209" y="2590800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1916B41-CD05-4BE7-9C53-076DAF95AD77}"/>
              </a:ext>
            </a:extLst>
          </p:cNvPr>
          <p:cNvCxnSpPr>
            <a:cxnSpLocks/>
          </p:cNvCxnSpPr>
          <p:nvPr/>
        </p:nvCxnSpPr>
        <p:spPr>
          <a:xfrm>
            <a:off x="4186511" y="272785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BEFB70A-C18D-4A4B-9EAE-977516AB5782}"/>
              </a:ext>
            </a:extLst>
          </p:cNvPr>
          <p:cNvCxnSpPr>
            <a:cxnSpLocks/>
          </p:cNvCxnSpPr>
          <p:nvPr/>
        </p:nvCxnSpPr>
        <p:spPr>
          <a:xfrm flipH="1">
            <a:off x="4186511" y="289560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AD1B5385-6ADC-4A53-ACCB-10CF72DCD48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15420" y="2426189"/>
            <a:ext cx="816730" cy="285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9">
            <a:extLst>
              <a:ext uri="{FF2B5EF4-FFF2-40B4-BE49-F238E27FC236}">
                <a16:creationId xmlns:a16="http://schemas.microsoft.com/office/drawing/2014/main" id="{71AD20B9-EFAA-4442-A772-7B508ABB411B}"/>
              </a:ext>
            </a:extLst>
          </p:cNvPr>
          <p:cNvCxnSpPr>
            <a:cxnSpLocks/>
          </p:cNvCxnSpPr>
          <p:nvPr/>
        </p:nvCxnSpPr>
        <p:spPr>
          <a:xfrm flipH="1">
            <a:off x="1447591" y="2895600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0C2E59-4384-40D4-9D30-E49BB68866DE}"/>
              </a:ext>
            </a:extLst>
          </p:cNvPr>
          <p:cNvSpPr txBox="1"/>
          <p:nvPr/>
        </p:nvSpPr>
        <p:spPr>
          <a:xfrm>
            <a:off x="2293211" y="292306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stop?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82488F-9642-4892-832B-E7D17F01ECD7}"/>
              </a:ext>
            </a:extLst>
          </p:cNvPr>
          <p:cNvCxnSpPr>
            <a:cxnSpLocks/>
          </p:cNvCxnSpPr>
          <p:nvPr/>
        </p:nvCxnSpPr>
        <p:spPr>
          <a:xfrm>
            <a:off x="1446209" y="3209966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445ADCB0-A5F9-4FA0-B8ED-DE23155926AD}"/>
              </a:ext>
            </a:extLst>
          </p:cNvPr>
          <p:cNvCxnSpPr>
            <a:cxnSpLocks/>
          </p:cNvCxnSpPr>
          <p:nvPr/>
        </p:nvCxnSpPr>
        <p:spPr>
          <a:xfrm>
            <a:off x="4186511" y="3347016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9">
            <a:extLst>
              <a:ext uri="{FF2B5EF4-FFF2-40B4-BE49-F238E27FC236}">
                <a16:creationId xmlns:a16="http://schemas.microsoft.com/office/drawing/2014/main" id="{7A64C9D6-1A5B-4A9A-87CF-2A97C2FF5C4F}"/>
              </a:ext>
            </a:extLst>
          </p:cNvPr>
          <p:cNvCxnSpPr>
            <a:cxnSpLocks/>
          </p:cNvCxnSpPr>
          <p:nvPr/>
        </p:nvCxnSpPr>
        <p:spPr>
          <a:xfrm flipH="1">
            <a:off x="4186511" y="3514766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9400DEA8-FCB1-47F9-943A-9EA150B2A3FD}"/>
              </a:ext>
            </a:extLst>
          </p:cNvPr>
          <p:cNvCxnSpPr>
            <a:cxnSpLocks/>
          </p:cNvCxnSpPr>
          <p:nvPr/>
        </p:nvCxnSpPr>
        <p:spPr>
          <a:xfrm flipH="1">
            <a:off x="1447591" y="3514766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DD10B7-045A-4719-92CB-7C2844094FC0}"/>
              </a:ext>
            </a:extLst>
          </p:cNvPr>
          <p:cNvSpPr txBox="1"/>
          <p:nvPr/>
        </p:nvSpPr>
        <p:spPr>
          <a:xfrm>
            <a:off x="2144132" y="3528805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turn left?</a:t>
            </a:r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386E87D7-3B65-4179-9F1D-9F55757D11FF}"/>
              </a:ext>
            </a:extLst>
          </p:cNvPr>
          <p:cNvCxnSpPr>
            <a:cxnSpLocks/>
          </p:cNvCxnSpPr>
          <p:nvPr/>
        </p:nvCxnSpPr>
        <p:spPr>
          <a:xfrm>
            <a:off x="1446209" y="3815710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6D113FE1-423F-4DD2-AFC1-128AF4DEE6C9}"/>
              </a:ext>
            </a:extLst>
          </p:cNvPr>
          <p:cNvCxnSpPr>
            <a:cxnSpLocks/>
          </p:cNvCxnSpPr>
          <p:nvPr/>
        </p:nvCxnSpPr>
        <p:spPr>
          <a:xfrm>
            <a:off x="4186511" y="395276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B4E1EFFF-501B-48CE-8BC0-03B027BD3906}"/>
              </a:ext>
            </a:extLst>
          </p:cNvPr>
          <p:cNvCxnSpPr>
            <a:cxnSpLocks/>
          </p:cNvCxnSpPr>
          <p:nvPr/>
        </p:nvCxnSpPr>
        <p:spPr>
          <a:xfrm flipH="1">
            <a:off x="4186511" y="412051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>
            <a:extLst>
              <a:ext uri="{FF2B5EF4-FFF2-40B4-BE49-F238E27FC236}">
                <a16:creationId xmlns:a16="http://schemas.microsoft.com/office/drawing/2014/main" id="{AD5F1F72-BB06-4BD2-8EB4-5F8A6E14489A}"/>
              </a:ext>
            </a:extLst>
          </p:cNvPr>
          <p:cNvCxnSpPr>
            <a:cxnSpLocks/>
          </p:cNvCxnSpPr>
          <p:nvPr/>
        </p:nvCxnSpPr>
        <p:spPr>
          <a:xfrm flipH="1">
            <a:off x="1447591" y="4120510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73676E-4B5E-48E8-9545-EAA12A1F3C2E}"/>
              </a:ext>
            </a:extLst>
          </p:cNvPr>
          <p:cNvSpPr txBox="1"/>
          <p:nvPr/>
        </p:nvSpPr>
        <p:spPr>
          <a:xfrm>
            <a:off x="2081615" y="413304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turn right?</a:t>
            </a: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6124AE60-DB2A-47E8-BCC2-F3CFCF655549}"/>
              </a:ext>
            </a:extLst>
          </p:cNvPr>
          <p:cNvCxnSpPr>
            <a:cxnSpLocks/>
          </p:cNvCxnSpPr>
          <p:nvPr/>
        </p:nvCxnSpPr>
        <p:spPr>
          <a:xfrm>
            <a:off x="1446209" y="4419945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3589F4C5-B5F8-40EF-BEAD-BDB8498648A9}"/>
              </a:ext>
            </a:extLst>
          </p:cNvPr>
          <p:cNvCxnSpPr>
            <a:cxnSpLocks/>
          </p:cNvCxnSpPr>
          <p:nvPr/>
        </p:nvCxnSpPr>
        <p:spPr>
          <a:xfrm>
            <a:off x="4186511" y="4556995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>
            <a:extLst>
              <a:ext uri="{FF2B5EF4-FFF2-40B4-BE49-F238E27FC236}">
                <a16:creationId xmlns:a16="http://schemas.microsoft.com/office/drawing/2014/main" id="{382DECEF-8B4B-47FD-B975-9A0D40926531}"/>
              </a:ext>
            </a:extLst>
          </p:cNvPr>
          <p:cNvCxnSpPr>
            <a:cxnSpLocks/>
          </p:cNvCxnSpPr>
          <p:nvPr/>
        </p:nvCxnSpPr>
        <p:spPr>
          <a:xfrm flipH="1">
            <a:off x="4186511" y="4724745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9">
            <a:extLst>
              <a:ext uri="{FF2B5EF4-FFF2-40B4-BE49-F238E27FC236}">
                <a16:creationId xmlns:a16="http://schemas.microsoft.com/office/drawing/2014/main" id="{01466BC2-C72C-4852-B9D7-1BB021E562DA}"/>
              </a:ext>
            </a:extLst>
          </p:cNvPr>
          <p:cNvCxnSpPr>
            <a:cxnSpLocks/>
          </p:cNvCxnSpPr>
          <p:nvPr/>
        </p:nvCxnSpPr>
        <p:spPr>
          <a:xfrm flipH="1">
            <a:off x="1447591" y="4724745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163E7E-E888-460E-9A54-66EC3E735B2A}"/>
              </a:ext>
            </a:extLst>
          </p:cNvPr>
          <p:cNvSpPr txBox="1"/>
          <p:nvPr/>
        </p:nvSpPr>
        <p:spPr>
          <a:xfrm>
            <a:off x="1414108" y="4997606"/>
            <a:ext cx="283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possible action according some priorities.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F1C5EB-2C7C-4B87-8E71-73BEE45B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20" y="2303895"/>
            <a:ext cx="3391654" cy="13857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0CEBAD-E621-4396-B8B1-12FE3AFE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02" y="3672764"/>
            <a:ext cx="3252816" cy="13820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ED7DC7-E85D-42B2-9A80-E90E2D1D6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722" y="5145605"/>
            <a:ext cx="3283351" cy="8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778" y="280374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08" y="433545"/>
            <a:ext cx="11136953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500">
                <a:solidFill>
                  <a:srgbClr val="FFFFFF"/>
                </a:solidFill>
              </a:rPr>
              <a:t>Autodrome Domain implementation example</a:t>
            </a:r>
          </a:p>
        </p:txBody>
      </p: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29497" y="1522292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1984E9-B7A1-499C-957F-04F6E756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77801"/>
            <a:ext cx="4640305" cy="4269080"/>
          </a:xfrm>
          <a:prstGeom prst="rect">
            <a:avLst/>
          </a:prstGeom>
        </p:spPr>
      </p:pic>
      <p:cxnSp>
        <p:nvCxnSpPr>
          <p:cNvPr id="54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4685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CFA1BA-BA30-4EDA-83D1-A7391BAE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82" y="2277801"/>
            <a:ext cx="5182643" cy="41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 steps to run local Semantic Environment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5CB2C96-FC15-40B2-8B14-3E41FD677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325697"/>
              </p:ext>
            </p:extLst>
          </p:nvPr>
        </p:nvGraphicFramePr>
        <p:xfrm>
          <a:off x="1751012" y="2057400"/>
          <a:ext cx="7010399" cy="331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46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Examples to run local Semantic Environment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9D445-A13A-4D07-8DCD-8F86F40A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1766774"/>
            <a:ext cx="8734425" cy="904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54CAE3-7CFF-4354-AC38-280ACD9F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" y="988044"/>
            <a:ext cx="5410200" cy="600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E1E407-2A3B-42CF-9F7E-760FFDF8B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" y="2854968"/>
            <a:ext cx="10542762" cy="38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6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3869" y="2438400"/>
            <a:ext cx="6781085" cy="16303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Load D0SL SDK </a:t>
            </a:r>
            <a:r>
              <a:rPr lang="en-US" sz="2000" dirty="0">
                <a:solidFill>
                  <a:schemeClr val="accent2"/>
                </a:solidFill>
                <a:hlinkClick r:id="rId3"/>
              </a:rPr>
              <a:t>https://github.com/kirikprotocol/examples-d0sl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399BDAE-36C3-47C4-9879-D22122E6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" r="10800" b="-3"/>
          <a:stretch/>
        </p:blipFill>
        <p:spPr>
          <a:xfrm>
            <a:off x="6585614" y="1690689"/>
            <a:ext cx="5603211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432D6A7-7DC2-46A7-9C7A-A3251B022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09" r="-3" b="-3"/>
          <a:stretch/>
        </p:blipFill>
        <p:spPr>
          <a:xfrm>
            <a:off x="4789827" y="4357117"/>
            <a:ext cx="7398998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19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69290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MPS Meta Programming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252A0-079B-4BCA-9A01-F8DF5665E816}"/>
              </a:ext>
            </a:extLst>
          </p:cNvPr>
          <p:cNvSpPr txBox="1"/>
          <p:nvPr/>
        </p:nvSpPr>
        <p:spPr>
          <a:xfrm>
            <a:off x="837981" y="2015406"/>
            <a:ext cx="5096452" cy="4065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Domain-specific Language</a:t>
            </a:r>
            <a:endParaRPr lang="en-US" sz="2000" dirty="0"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Express your domain processes and knowledge in a language that directly uses the concepts and logic from your particular field.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defTabSz="914400">
              <a:lnSpc>
                <a:spcPct val="90000"/>
              </a:lnSpc>
            </a:pPr>
            <a:r>
              <a:rPr lang="en-US" sz="2000" b="1" dirty="0" err="1"/>
              <a:t>Projectional</a:t>
            </a:r>
            <a:r>
              <a:rPr lang="en-US" sz="2000" b="1" dirty="0"/>
              <a:t> Editor</a:t>
            </a:r>
            <a:endParaRPr lang="en-US" sz="2000" dirty="0"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2000" dirty="0"/>
              <a:t>Communicate with terminology that everyone in your field understands. Use non-textual notation with </a:t>
            </a:r>
            <a:r>
              <a:rPr lang="en-US" sz="2000" dirty="0" err="1"/>
              <a:t>projectional</a:t>
            </a:r>
            <a:r>
              <a:rPr lang="en-US" sz="2000" dirty="0"/>
              <a:t> editing including math notations, diagrams, and forms.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980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5085" y="1144980"/>
            <a:ext cx="5062139" cy="15607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D0SL - Delta 0 Semantic Language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314" y="11446"/>
            <a:ext cx="4899907" cy="4021058"/>
          </a:xfrm>
          <a:prstGeom prst="rect">
            <a:avLst/>
          </a:prstGeom>
          <a:solidFill>
            <a:srgbClr val="4D2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9391E99-3438-4BDE-81E0-6FD3A3733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 r="27028" b="-2"/>
          <a:stretch/>
        </p:blipFill>
        <p:spPr>
          <a:xfrm>
            <a:off x="869863" y="11446"/>
            <a:ext cx="4570809" cy="385876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314" y="4241249"/>
            <a:ext cx="4899907" cy="2616751"/>
          </a:xfrm>
          <a:prstGeom prst="rect">
            <a:avLst/>
          </a:prstGeom>
          <a:solidFill>
            <a:srgbClr val="4D2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86E5E40-214F-440C-A37A-DF83644FD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4" b="21212"/>
          <a:stretch/>
        </p:blipFill>
        <p:spPr>
          <a:xfrm>
            <a:off x="869863" y="4407408"/>
            <a:ext cx="4570809" cy="2450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AC7366-85C3-4BE3-8D62-EEF43BBD38AA}"/>
              </a:ext>
            </a:extLst>
          </p:cNvPr>
          <p:cNvSpPr txBox="1"/>
          <p:nvPr/>
        </p:nvSpPr>
        <p:spPr>
          <a:xfrm>
            <a:off x="6475085" y="2978639"/>
            <a:ext cx="5062138" cy="3482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cs typeface="Calibri"/>
              </a:rPr>
              <a:t>Basic DSL language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Corresponds to the mathematical theory of semantic modeling based on mathematical logic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cs typeface="Calibri"/>
              </a:rPr>
              <a:t>Simple enough and understandable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cs typeface="Calibri"/>
              </a:rPr>
              <a:t>Top-level DSLs can be developed that will be broadcast in D0SL and automatically executed in the Semantic Environment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AST – Abstract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Syntax Tree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Straight Connector 50">
            <a:extLst>
              <a:ext uri="{FF2B5EF4-FFF2-40B4-BE49-F238E27FC236}">
                <a16:creationId xmlns:a16="http://schemas.microsoft.com/office/drawing/2014/main" id="{72BCDC61-16FA-41B6-819F-F113ABC3E8E7}"/>
              </a:ext>
            </a:extLst>
          </p:cNvPr>
          <p:cNvCxnSpPr/>
          <p:nvPr/>
        </p:nvCxnSpPr>
        <p:spPr>
          <a:xfrm flipH="1">
            <a:off x="1388282" y="2718855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72">
            <a:extLst>
              <a:ext uri="{FF2B5EF4-FFF2-40B4-BE49-F238E27FC236}">
                <a16:creationId xmlns:a16="http://schemas.microsoft.com/office/drawing/2014/main" id="{1CD9FA29-FBEC-491B-B874-143C8FEEE875}"/>
              </a:ext>
            </a:extLst>
          </p:cNvPr>
          <p:cNvCxnSpPr/>
          <p:nvPr/>
        </p:nvCxnSpPr>
        <p:spPr>
          <a:xfrm flipH="1">
            <a:off x="908486" y="3729970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76">
            <a:extLst>
              <a:ext uri="{FF2B5EF4-FFF2-40B4-BE49-F238E27FC236}">
                <a16:creationId xmlns:a16="http://schemas.microsoft.com/office/drawing/2014/main" id="{91DCD238-1B93-406A-9FAA-6B0ED09B444A}"/>
              </a:ext>
            </a:extLst>
          </p:cNvPr>
          <p:cNvCxnSpPr/>
          <p:nvPr/>
        </p:nvCxnSpPr>
        <p:spPr>
          <a:xfrm>
            <a:off x="1327439" y="3689391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50">
            <a:extLst>
              <a:ext uri="{FF2B5EF4-FFF2-40B4-BE49-F238E27FC236}">
                <a16:creationId xmlns:a16="http://schemas.microsoft.com/office/drawing/2014/main" id="{3CE44EFC-938F-4B15-A0E1-CA0D27E5EF93}"/>
              </a:ext>
            </a:extLst>
          </p:cNvPr>
          <p:cNvCxnSpPr/>
          <p:nvPr/>
        </p:nvCxnSpPr>
        <p:spPr>
          <a:xfrm flipH="1">
            <a:off x="2225967" y="3831420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51">
            <a:extLst>
              <a:ext uri="{FF2B5EF4-FFF2-40B4-BE49-F238E27FC236}">
                <a16:creationId xmlns:a16="http://schemas.microsoft.com/office/drawing/2014/main" id="{23A8EEBE-C32E-44F9-ABE0-EFB976BC18A6}"/>
              </a:ext>
            </a:extLst>
          </p:cNvPr>
          <p:cNvCxnSpPr/>
          <p:nvPr/>
        </p:nvCxnSpPr>
        <p:spPr>
          <a:xfrm>
            <a:off x="2735885" y="3689391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152">
            <a:extLst>
              <a:ext uri="{FF2B5EF4-FFF2-40B4-BE49-F238E27FC236}">
                <a16:creationId xmlns:a16="http://schemas.microsoft.com/office/drawing/2014/main" id="{70284DC1-9416-463F-80E1-AA64C56EFAB3}"/>
              </a:ext>
            </a:extLst>
          </p:cNvPr>
          <p:cNvCxnSpPr/>
          <p:nvPr/>
        </p:nvCxnSpPr>
        <p:spPr>
          <a:xfrm>
            <a:off x="2082699" y="2749290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23">
            <a:extLst>
              <a:ext uri="{FF2B5EF4-FFF2-40B4-BE49-F238E27FC236}">
                <a16:creationId xmlns:a16="http://schemas.microsoft.com/office/drawing/2014/main" id="{2DE46F6E-E039-4A2B-B292-8E76DC49F3A9}"/>
              </a:ext>
            </a:extLst>
          </p:cNvPr>
          <p:cNvGrpSpPr/>
          <p:nvPr/>
        </p:nvGrpSpPr>
        <p:grpSpPr>
          <a:xfrm>
            <a:off x="568195" y="4182208"/>
            <a:ext cx="589613" cy="559101"/>
            <a:chOff x="457200" y="5105400"/>
            <a:chExt cx="762000" cy="762000"/>
          </a:xfrm>
        </p:grpSpPr>
        <p:sp>
          <p:nvSpPr>
            <p:cNvPr id="117" name="Oval 24">
              <a:extLst>
                <a:ext uri="{FF2B5EF4-FFF2-40B4-BE49-F238E27FC236}">
                  <a16:creationId xmlns:a16="http://schemas.microsoft.com/office/drawing/2014/main" id="{783CA712-DF8E-4C56-A9F6-F295D34FD950}"/>
                </a:ext>
              </a:extLst>
            </p:cNvPr>
            <p:cNvSpPr/>
            <p:nvPr/>
          </p:nvSpPr>
          <p:spPr>
            <a:xfrm>
              <a:off x="457200" y="5105400"/>
              <a:ext cx="762000" cy="762000"/>
            </a:xfrm>
            <a:prstGeom prst="ellipse">
              <a:avLst/>
            </a:prstGeom>
            <a:gradFill>
              <a:gsLst>
                <a:gs pos="25000">
                  <a:srgbClr val="C00000"/>
                </a:gs>
                <a:gs pos="100000">
                  <a:srgbClr val="F47070"/>
                </a:gs>
                <a:gs pos="70000">
                  <a:srgbClr val="EE1616"/>
                </a:gs>
              </a:gsLst>
              <a:lin ang="5400000" scaled="1"/>
            </a:gra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val 25">
              <a:extLst>
                <a:ext uri="{FF2B5EF4-FFF2-40B4-BE49-F238E27FC236}">
                  <a16:creationId xmlns:a16="http://schemas.microsoft.com/office/drawing/2014/main" id="{72C3F64D-9171-48F9-8AC7-0C30F599DE1E}"/>
                </a:ext>
              </a:extLst>
            </p:cNvPr>
            <p:cNvSpPr/>
            <p:nvPr/>
          </p:nvSpPr>
          <p:spPr>
            <a:xfrm>
              <a:off x="5381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TextBox 10">
              <a:extLst>
                <a:ext uri="{FF2B5EF4-FFF2-40B4-BE49-F238E27FC236}">
                  <a16:creationId xmlns:a16="http://schemas.microsoft.com/office/drawing/2014/main" id="{2DCAB166-E8D8-450B-9141-87772FAF4E9C}"/>
                </a:ext>
              </a:extLst>
            </p:cNvPr>
            <p:cNvSpPr txBox="1"/>
            <p:nvPr/>
          </p:nvSpPr>
          <p:spPr>
            <a:xfrm>
              <a:off x="651542" y="5255693"/>
              <a:ext cx="373316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93" name="Group 27">
            <a:extLst>
              <a:ext uri="{FF2B5EF4-FFF2-40B4-BE49-F238E27FC236}">
                <a16:creationId xmlns:a16="http://schemas.microsoft.com/office/drawing/2014/main" id="{82C49DDE-B631-4B06-B6D0-6C90C1A93C92}"/>
              </a:ext>
            </a:extLst>
          </p:cNvPr>
          <p:cNvGrpSpPr/>
          <p:nvPr/>
        </p:nvGrpSpPr>
        <p:grpSpPr>
          <a:xfrm>
            <a:off x="921347" y="3282461"/>
            <a:ext cx="607859" cy="559101"/>
            <a:chOff x="980963" y="3810000"/>
            <a:chExt cx="785581" cy="762000"/>
          </a:xfrm>
        </p:grpSpPr>
        <p:sp>
          <p:nvSpPr>
            <p:cNvPr id="114" name="Oval 28">
              <a:extLst>
                <a:ext uri="{FF2B5EF4-FFF2-40B4-BE49-F238E27FC236}">
                  <a16:creationId xmlns:a16="http://schemas.microsoft.com/office/drawing/2014/main" id="{B8A140A2-E39B-460F-A0FA-12CEAB3C4BFA}"/>
                </a:ext>
              </a:extLst>
            </p:cNvPr>
            <p:cNvSpPr/>
            <p:nvPr/>
          </p:nvSpPr>
          <p:spPr>
            <a:xfrm>
              <a:off x="992752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val 29">
              <a:extLst>
                <a:ext uri="{FF2B5EF4-FFF2-40B4-BE49-F238E27FC236}">
                  <a16:creationId xmlns:a16="http://schemas.microsoft.com/office/drawing/2014/main" id="{9C51A377-0B08-4D1A-83EF-FECE442966C7}"/>
                </a:ext>
              </a:extLst>
            </p:cNvPr>
            <p:cNvSpPr/>
            <p:nvPr/>
          </p:nvSpPr>
          <p:spPr>
            <a:xfrm>
              <a:off x="1073714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TextBox 14">
              <a:extLst>
                <a:ext uri="{FF2B5EF4-FFF2-40B4-BE49-F238E27FC236}">
                  <a16:creationId xmlns:a16="http://schemas.microsoft.com/office/drawing/2014/main" id="{35D69243-50BC-4679-B7EE-7AF62379FF2A}"/>
                </a:ext>
              </a:extLst>
            </p:cNvPr>
            <p:cNvSpPr txBox="1"/>
            <p:nvPr/>
          </p:nvSpPr>
          <p:spPr>
            <a:xfrm>
              <a:off x="980963" y="3960293"/>
              <a:ext cx="78558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CASE</a:t>
              </a:r>
            </a:p>
          </p:txBody>
        </p:sp>
      </p:grpSp>
      <p:grpSp>
        <p:nvGrpSpPr>
          <p:cNvPr id="94" name="Group 31">
            <a:extLst>
              <a:ext uri="{FF2B5EF4-FFF2-40B4-BE49-F238E27FC236}">
                <a16:creationId xmlns:a16="http://schemas.microsoft.com/office/drawing/2014/main" id="{6416150F-C00F-4C6F-9EC9-38BF16CEBA31}"/>
              </a:ext>
            </a:extLst>
          </p:cNvPr>
          <p:cNvGrpSpPr/>
          <p:nvPr/>
        </p:nvGrpSpPr>
        <p:grpSpPr>
          <a:xfrm>
            <a:off x="1644297" y="2332216"/>
            <a:ext cx="589614" cy="559101"/>
            <a:chOff x="2042959" y="2667000"/>
            <a:chExt cx="762000" cy="762000"/>
          </a:xfrm>
        </p:grpSpPr>
        <p:sp>
          <p:nvSpPr>
            <p:cNvPr id="111" name="Oval 32">
              <a:extLst>
                <a:ext uri="{FF2B5EF4-FFF2-40B4-BE49-F238E27FC236}">
                  <a16:creationId xmlns:a16="http://schemas.microsoft.com/office/drawing/2014/main" id="{34621C97-082E-417A-AFD2-F8E589578BC3}"/>
                </a:ext>
              </a:extLst>
            </p:cNvPr>
            <p:cNvSpPr/>
            <p:nvPr/>
          </p:nvSpPr>
          <p:spPr>
            <a:xfrm>
              <a:off x="2042959" y="2667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203BCC7B-83FB-4C50-A695-919A5341EB92}"/>
                </a:ext>
              </a:extLst>
            </p:cNvPr>
            <p:cNvSpPr/>
            <p:nvPr/>
          </p:nvSpPr>
          <p:spPr>
            <a:xfrm>
              <a:off x="2123921" y="2692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TextBox 18">
              <a:extLst>
                <a:ext uri="{FF2B5EF4-FFF2-40B4-BE49-F238E27FC236}">
                  <a16:creationId xmlns:a16="http://schemas.microsoft.com/office/drawing/2014/main" id="{374177E6-FBCA-45C8-9762-90824D06FDED}"/>
                </a:ext>
              </a:extLst>
            </p:cNvPr>
            <p:cNvSpPr txBox="1"/>
            <p:nvPr/>
          </p:nvSpPr>
          <p:spPr>
            <a:xfrm>
              <a:off x="2134748" y="2817293"/>
              <a:ext cx="57841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DO</a:t>
              </a:r>
            </a:p>
          </p:txBody>
        </p:sp>
      </p:grpSp>
      <p:grpSp>
        <p:nvGrpSpPr>
          <p:cNvPr id="95" name="Group 60">
            <a:extLst>
              <a:ext uri="{FF2B5EF4-FFF2-40B4-BE49-F238E27FC236}">
                <a16:creationId xmlns:a16="http://schemas.microsoft.com/office/drawing/2014/main" id="{213EFA5C-1768-40C0-B037-B76BA3370397}"/>
              </a:ext>
            </a:extLst>
          </p:cNvPr>
          <p:cNvGrpSpPr/>
          <p:nvPr/>
        </p:nvGrpSpPr>
        <p:grpSpPr>
          <a:xfrm>
            <a:off x="1278306" y="4182208"/>
            <a:ext cx="589613" cy="559101"/>
            <a:chOff x="1524000" y="5105400"/>
            <a:chExt cx="762000" cy="762000"/>
          </a:xfrm>
        </p:grpSpPr>
        <p:sp>
          <p:nvSpPr>
            <p:cNvPr id="108" name="Oval 61">
              <a:extLst>
                <a:ext uri="{FF2B5EF4-FFF2-40B4-BE49-F238E27FC236}">
                  <a16:creationId xmlns:a16="http://schemas.microsoft.com/office/drawing/2014/main" id="{F2950B53-D120-4503-A8E0-2DF209429FC7}"/>
                </a:ext>
              </a:extLst>
            </p:cNvPr>
            <p:cNvSpPr/>
            <p:nvPr/>
          </p:nvSpPr>
          <p:spPr>
            <a:xfrm>
              <a:off x="1524000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62">
              <a:extLst>
                <a:ext uri="{FF2B5EF4-FFF2-40B4-BE49-F238E27FC236}">
                  <a16:creationId xmlns:a16="http://schemas.microsoft.com/office/drawing/2014/main" id="{452F44DC-8C21-4830-9602-634E624DCF9F}"/>
                </a:ext>
              </a:extLst>
            </p:cNvPr>
            <p:cNvSpPr/>
            <p:nvPr/>
          </p:nvSpPr>
          <p:spPr>
            <a:xfrm>
              <a:off x="16049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TextBox 22">
              <a:extLst>
                <a:ext uri="{FF2B5EF4-FFF2-40B4-BE49-F238E27FC236}">
                  <a16:creationId xmlns:a16="http://schemas.microsoft.com/office/drawing/2014/main" id="{549FC41A-CD63-4505-9257-3A6972DBD92F}"/>
                </a:ext>
              </a:extLst>
            </p:cNvPr>
            <p:cNvSpPr txBox="1"/>
            <p:nvPr/>
          </p:nvSpPr>
          <p:spPr>
            <a:xfrm>
              <a:off x="1718342" y="5255693"/>
              <a:ext cx="373316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96" name="Group 138">
            <a:extLst>
              <a:ext uri="{FF2B5EF4-FFF2-40B4-BE49-F238E27FC236}">
                <a16:creationId xmlns:a16="http://schemas.microsoft.com/office/drawing/2014/main" id="{BFA84CAD-A130-4D83-A3B1-44DBE4DBDA78}"/>
              </a:ext>
            </a:extLst>
          </p:cNvPr>
          <p:cNvGrpSpPr/>
          <p:nvPr/>
        </p:nvGrpSpPr>
        <p:grpSpPr>
          <a:xfrm>
            <a:off x="2269446" y="3312896"/>
            <a:ext cx="607859" cy="559101"/>
            <a:chOff x="3062638" y="3810000"/>
            <a:chExt cx="785581" cy="762000"/>
          </a:xfrm>
        </p:grpSpPr>
        <p:sp>
          <p:nvSpPr>
            <p:cNvPr id="105" name="Oval 139">
              <a:extLst>
                <a:ext uri="{FF2B5EF4-FFF2-40B4-BE49-F238E27FC236}">
                  <a16:creationId xmlns:a16="http://schemas.microsoft.com/office/drawing/2014/main" id="{1CB0ECB8-A380-4404-847A-898D6928DCFA}"/>
                </a:ext>
              </a:extLst>
            </p:cNvPr>
            <p:cNvSpPr/>
            <p:nvPr/>
          </p:nvSpPr>
          <p:spPr>
            <a:xfrm>
              <a:off x="3074427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val 140">
              <a:extLst>
                <a:ext uri="{FF2B5EF4-FFF2-40B4-BE49-F238E27FC236}">
                  <a16:creationId xmlns:a16="http://schemas.microsoft.com/office/drawing/2014/main" id="{30D931C5-D331-4A99-A28E-15E86242E244}"/>
                </a:ext>
              </a:extLst>
            </p:cNvPr>
            <p:cNvSpPr/>
            <p:nvPr/>
          </p:nvSpPr>
          <p:spPr>
            <a:xfrm>
              <a:off x="3155389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TextBox 26">
              <a:extLst>
                <a:ext uri="{FF2B5EF4-FFF2-40B4-BE49-F238E27FC236}">
                  <a16:creationId xmlns:a16="http://schemas.microsoft.com/office/drawing/2014/main" id="{EA3F06E5-D003-44C2-B866-2635690B3B19}"/>
                </a:ext>
              </a:extLst>
            </p:cNvPr>
            <p:cNvSpPr txBox="1"/>
            <p:nvPr/>
          </p:nvSpPr>
          <p:spPr>
            <a:xfrm>
              <a:off x="3062638" y="3960293"/>
              <a:ext cx="78558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CASE</a:t>
              </a:r>
            </a:p>
          </p:txBody>
        </p:sp>
      </p:grpSp>
      <p:grpSp>
        <p:nvGrpSpPr>
          <p:cNvPr id="97" name="Group 142">
            <a:extLst>
              <a:ext uri="{FF2B5EF4-FFF2-40B4-BE49-F238E27FC236}">
                <a16:creationId xmlns:a16="http://schemas.microsoft.com/office/drawing/2014/main" id="{F5C679E2-EA19-40AC-BD40-76A023CED99B}"/>
              </a:ext>
            </a:extLst>
          </p:cNvPr>
          <p:cNvGrpSpPr/>
          <p:nvPr/>
        </p:nvGrpSpPr>
        <p:grpSpPr>
          <a:xfrm>
            <a:off x="2027840" y="4182208"/>
            <a:ext cx="589613" cy="559101"/>
            <a:chOff x="2538875" y="5105400"/>
            <a:chExt cx="762000" cy="762000"/>
          </a:xfrm>
        </p:grpSpPr>
        <p:sp>
          <p:nvSpPr>
            <p:cNvPr id="102" name="Oval 143">
              <a:extLst>
                <a:ext uri="{FF2B5EF4-FFF2-40B4-BE49-F238E27FC236}">
                  <a16:creationId xmlns:a16="http://schemas.microsoft.com/office/drawing/2014/main" id="{64C41BDF-9309-4335-BA1C-92FCCC7F6B0F}"/>
                </a:ext>
              </a:extLst>
            </p:cNvPr>
            <p:cNvSpPr/>
            <p:nvPr/>
          </p:nvSpPr>
          <p:spPr>
            <a:xfrm>
              <a:off x="25388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551FBF01-1A7A-4C56-85BB-E28F439D4A25}"/>
                </a:ext>
              </a:extLst>
            </p:cNvPr>
            <p:cNvSpPr/>
            <p:nvPr/>
          </p:nvSpPr>
          <p:spPr>
            <a:xfrm>
              <a:off x="26198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TextBox 30">
              <a:extLst>
                <a:ext uri="{FF2B5EF4-FFF2-40B4-BE49-F238E27FC236}">
                  <a16:creationId xmlns:a16="http://schemas.microsoft.com/office/drawing/2014/main" id="{B61515E6-FEE1-4E69-92DC-80FA2A6F6123}"/>
                </a:ext>
              </a:extLst>
            </p:cNvPr>
            <p:cNvSpPr txBox="1"/>
            <p:nvPr/>
          </p:nvSpPr>
          <p:spPr>
            <a:xfrm>
              <a:off x="2733217" y="5255693"/>
              <a:ext cx="373316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98" name="Group 146">
            <a:extLst>
              <a:ext uri="{FF2B5EF4-FFF2-40B4-BE49-F238E27FC236}">
                <a16:creationId xmlns:a16="http://schemas.microsoft.com/office/drawing/2014/main" id="{C7035CD5-9986-473D-8E93-B0B16FDDC993}"/>
              </a:ext>
            </a:extLst>
          </p:cNvPr>
          <p:cNvGrpSpPr/>
          <p:nvPr/>
        </p:nvGrpSpPr>
        <p:grpSpPr>
          <a:xfrm>
            <a:off x="2751353" y="4182208"/>
            <a:ext cx="589613" cy="559101"/>
            <a:chOff x="3605675" y="5105400"/>
            <a:chExt cx="762000" cy="762000"/>
          </a:xfrm>
        </p:grpSpPr>
        <p:sp>
          <p:nvSpPr>
            <p:cNvPr id="99" name="Oval 147">
              <a:extLst>
                <a:ext uri="{FF2B5EF4-FFF2-40B4-BE49-F238E27FC236}">
                  <a16:creationId xmlns:a16="http://schemas.microsoft.com/office/drawing/2014/main" id="{F28A4E3F-3E40-40AA-88CD-C246AD6C403B}"/>
                </a:ext>
              </a:extLst>
            </p:cNvPr>
            <p:cNvSpPr/>
            <p:nvPr/>
          </p:nvSpPr>
          <p:spPr>
            <a:xfrm>
              <a:off x="36056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rgbClr val="3FB000"/>
                </a:gs>
                <a:gs pos="70000">
                  <a:srgbClr val="46DE1C"/>
                </a:gs>
                <a:gs pos="100000">
                  <a:srgbClr val="A8F264"/>
                </a:gs>
              </a:gsLst>
              <a:lin ang="5400000" scaled="1"/>
            </a:gradFill>
            <a:ln w="12700" cap="flat" cmpd="sng" algn="ctr">
              <a:solidFill>
                <a:srgbClr val="3696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Oval 148">
              <a:extLst>
                <a:ext uri="{FF2B5EF4-FFF2-40B4-BE49-F238E27FC236}">
                  <a16:creationId xmlns:a16="http://schemas.microsoft.com/office/drawing/2014/main" id="{0DB3F4F5-CFB3-491D-AEE6-A9F78A946EBF}"/>
                </a:ext>
              </a:extLst>
            </p:cNvPr>
            <p:cNvSpPr/>
            <p:nvPr/>
          </p:nvSpPr>
          <p:spPr>
            <a:xfrm>
              <a:off x="36866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DD43C8B0-26A5-45AC-8E8C-C599ABCA0E6A}"/>
                </a:ext>
              </a:extLst>
            </p:cNvPr>
            <p:cNvSpPr txBox="1"/>
            <p:nvPr/>
          </p:nvSpPr>
          <p:spPr>
            <a:xfrm>
              <a:off x="3800017" y="5255693"/>
              <a:ext cx="373316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50180E-4F75-4245-A6B2-1B751B64692A}"/>
              </a:ext>
            </a:extLst>
          </p:cNvPr>
          <p:cNvSpPr txBox="1"/>
          <p:nvPr/>
        </p:nvSpPr>
        <p:spPr>
          <a:xfrm>
            <a:off x="1267623" y="1719234"/>
            <a:ext cx="13438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DSL1 AST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DEB0172F-722A-4D3F-B941-78AB807355E6}"/>
              </a:ext>
            </a:extLst>
          </p:cNvPr>
          <p:cNvSpPr/>
          <p:nvPr/>
        </p:nvSpPr>
        <p:spPr>
          <a:xfrm>
            <a:off x="3296002" y="3351617"/>
            <a:ext cx="1617256" cy="15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2" name="Straight Connector 50">
            <a:extLst>
              <a:ext uri="{FF2B5EF4-FFF2-40B4-BE49-F238E27FC236}">
                <a16:creationId xmlns:a16="http://schemas.microsoft.com/office/drawing/2014/main" id="{14EEA9A5-2CA9-4470-A07E-43030BABE053}"/>
              </a:ext>
            </a:extLst>
          </p:cNvPr>
          <p:cNvCxnSpPr>
            <a:cxnSpLocks/>
          </p:cNvCxnSpPr>
          <p:nvPr/>
        </p:nvCxnSpPr>
        <p:spPr>
          <a:xfrm flipH="1">
            <a:off x="5555416" y="2739144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72">
            <a:extLst>
              <a:ext uri="{FF2B5EF4-FFF2-40B4-BE49-F238E27FC236}">
                <a16:creationId xmlns:a16="http://schemas.microsoft.com/office/drawing/2014/main" id="{0745F93E-6232-4F2C-A3A6-1B995B6E4FC7}"/>
              </a:ext>
            </a:extLst>
          </p:cNvPr>
          <p:cNvCxnSpPr>
            <a:cxnSpLocks/>
          </p:cNvCxnSpPr>
          <p:nvPr/>
        </p:nvCxnSpPr>
        <p:spPr>
          <a:xfrm flipH="1">
            <a:off x="5075050" y="3750259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76">
            <a:extLst>
              <a:ext uri="{FF2B5EF4-FFF2-40B4-BE49-F238E27FC236}">
                <a16:creationId xmlns:a16="http://schemas.microsoft.com/office/drawing/2014/main" id="{AB9E0D35-C394-44B2-9F56-4796803DAD13}"/>
              </a:ext>
            </a:extLst>
          </p:cNvPr>
          <p:cNvCxnSpPr>
            <a:cxnSpLocks/>
          </p:cNvCxnSpPr>
          <p:nvPr/>
        </p:nvCxnSpPr>
        <p:spPr>
          <a:xfrm>
            <a:off x="5493492" y="3709680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50">
            <a:extLst>
              <a:ext uri="{FF2B5EF4-FFF2-40B4-BE49-F238E27FC236}">
                <a16:creationId xmlns:a16="http://schemas.microsoft.com/office/drawing/2014/main" id="{47C378D5-FE7A-46A9-8BF5-B73895787DD1}"/>
              </a:ext>
            </a:extLst>
          </p:cNvPr>
          <p:cNvCxnSpPr>
            <a:cxnSpLocks/>
          </p:cNvCxnSpPr>
          <p:nvPr/>
        </p:nvCxnSpPr>
        <p:spPr>
          <a:xfrm flipH="1">
            <a:off x="6390926" y="3851709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51">
            <a:extLst>
              <a:ext uri="{FF2B5EF4-FFF2-40B4-BE49-F238E27FC236}">
                <a16:creationId xmlns:a16="http://schemas.microsoft.com/office/drawing/2014/main" id="{A40D04A7-7B90-4206-93A8-0862EE960CE1}"/>
              </a:ext>
            </a:extLst>
          </p:cNvPr>
          <p:cNvCxnSpPr>
            <a:cxnSpLocks/>
          </p:cNvCxnSpPr>
          <p:nvPr/>
        </p:nvCxnSpPr>
        <p:spPr>
          <a:xfrm>
            <a:off x="6900223" y="3709680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52">
            <a:extLst>
              <a:ext uri="{FF2B5EF4-FFF2-40B4-BE49-F238E27FC236}">
                <a16:creationId xmlns:a16="http://schemas.microsoft.com/office/drawing/2014/main" id="{87931945-9F1C-469F-8792-D0C70B3094DC}"/>
              </a:ext>
            </a:extLst>
          </p:cNvPr>
          <p:cNvCxnSpPr>
            <a:cxnSpLocks/>
          </p:cNvCxnSpPr>
          <p:nvPr/>
        </p:nvCxnSpPr>
        <p:spPr>
          <a:xfrm>
            <a:off x="6247832" y="2769579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23">
            <a:extLst>
              <a:ext uri="{FF2B5EF4-FFF2-40B4-BE49-F238E27FC236}">
                <a16:creationId xmlns:a16="http://schemas.microsoft.com/office/drawing/2014/main" id="{BF09A19B-CC79-489B-B1BD-5FC383B5D382}"/>
              </a:ext>
            </a:extLst>
          </p:cNvPr>
          <p:cNvGrpSpPr/>
          <p:nvPr/>
        </p:nvGrpSpPr>
        <p:grpSpPr>
          <a:xfrm>
            <a:off x="4735173" y="4202497"/>
            <a:ext cx="589613" cy="559101"/>
            <a:chOff x="457200" y="5105400"/>
            <a:chExt cx="762000" cy="762000"/>
          </a:xfrm>
        </p:grpSpPr>
        <p:sp>
          <p:nvSpPr>
            <p:cNvPr id="129" name="Oval 24">
              <a:extLst>
                <a:ext uri="{FF2B5EF4-FFF2-40B4-BE49-F238E27FC236}">
                  <a16:creationId xmlns:a16="http://schemas.microsoft.com/office/drawing/2014/main" id="{63A6B5CB-8EB8-43BB-B4A3-ABE669FD13DE}"/>
                </a:ext>
              </a:extLst>
            </p:cNvPr>
            <p:cNvSpPr/>
            <p:nvPr/>
          </p:nvSpPr>
          <p:spPr>
            <a:xfrm>
              <a:off x="457200" y="5105400"/>
              <a:ext cx="762000" cy="762000"/>
            </a:xfrm>
            <a:prstGeom prst="ellipse">
              <a:avLst/>
            </a:prstGeom>
            <a:gradFill>
              <a:gsLst>
                <a:gs pos="25000">
                  <a:srgbClr val="C00000"/>
                </a:gs>
                <a:gs pos="100000">
                  <a:srgbClr val="F47070"/>
                </a:gs>
                <a:gs pos="70000">
                  <a:srgbClr val="EE1616"/>
                </a:gs>
              </a:gsLst>
              <a:lin ang="5400000" scaled="1"/>
            </a:gra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Oval 25">
              <a:extLst>
                <a:ext uri="{FF2B5EF4-FFF2-40B4-BE49-F238E27FC236}">
                  <a16:creationId xmlns:a16="http://schemas.microsoft.com/office/drawing/2014/main" id="{52C20C59-EE4F-45B1-ABC5-6CABD59729E0}"/>
                </a:ext>
              </a:extLst>
            </p:cNvPr>
            <p:cNvSpPr/>
            <p:nvPr/>
          </p:nvSpPr>
          <p:spPr>
            <a:xfrm>
              <a:off x="5381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TextBox 10">
              <a:extLst>
                <a:ext uri="{FF2B5EF4-FFF2-40B4-BE49-F238E27FC236}">
                  <a16:creationId xmlns:a16="http://schemas.microsoft.com/office/drawing/2014/main" id="{594CB8CE-1CE6-4818-8056-AA8AC44CCADB}"/>
                </a:ext>
              </a:extLst>
            </p:cNvPr>
            <p:cNvSpPr txBox="1"/>
            <p:nvPr/>
          </p:nvSpPr>
          <p:spPr>
            <a:xfrm>
              <a:off x="472593" y="5255693"/>
              <a:ext cx="731220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А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:=</a:t>
              </a:r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32" name="Group 27">
            <a:extLst>
              <a:ext uri="{FF2B5EF4-FFF2-40B4-BE49-F238E27FC236}">
                <a16:creationId xmlns:a16="http://schemas.microsoft.com/office/drawing/2014/main" id="{3212CB76-0F67-40EF-B8B5-C5F0EF103ACD}"/>
              </a:ext>
            </a:extLst>
          </p:cNvPr>
          <p:cNvGrpSpPr/>
          <p:nvPr/>
        </p:nvGrpSpPr>
        <p:grpSpPr>
          <a:xfrm>
            <a:off x="5097006" y="3302750"/>
            <a:ext cx="589613" cy="559101"/>
            <a:chOff x="992752" y="3810000"/>
            <a:chExt cx="762000" cy="762000"/>
          </a:xfrm>
        </p:grpSpPr>
        <p:sp>
          <p:nvSpPr>
            <p:cNvPr id="133" name="Oval 28">
              <a:extLst>
                <a:ext uri="{FF2B5EF4-FFF2-40B4-BE49-F238E27FC236}">
                  <a16:creationId xmlns:a16="http://schemas.microsoft.com/office/drawing/2014/main" id="{C0924F51-DCC8-42F9-A65F-D7176C6FB242}"/>
                </a:ext>
              </a:extLst>
            </p:cNvPr>
            <p:cNvSpPr/>
            <p:nvPr/>
          </p:nvSpPr>
          <p:spPr>
            <a:xfrm>
              <a:off x="992752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Oval 29">
              <a:extLst>
                <a:ext uri="{FF2B5EF4-FFF2-40B4-BE49-F238E27FC236}">
                  <a16:creationId xmlns:a16="http://schemas.microsoft.com/office/drawing/2014/main" id="{26BF3A05-2988-4BF5-BCA6-6AACB2304F56}"/>
                </a:ext>
              </a:extLst>
            </p:cNvPr>
            <p:cNvSpPr/>
            <p:nvPr/>
          </p:nvSpPr>
          <p:spPr>
            <a:xfrm>
              <a:off x="1073714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TextBox 14">
              <a:extLst>
                <a:ext uri="{FF2B5EF4-FFF2-40B4-BE49-F238E27FC236}">
                  <a16:creationId xmlns:a16="http://schemas.microsoft.com/office/drawing/2014/main" id="{6A5A7949-E67F-41E4-BC85-1AC9F3F23D0C}"/>
                </a:ext>
              </a:extLst>
            </p:cNvPr>
            <p:cNvSpPr txBox="1"/>
            <p:nvPr/>
          </p:nvSpPr>
          <p:spPr>
            <a:xfrm>
              <a:off x="1105263" y="3960293"/>
              <a:ext cx="536978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ТО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36" name="Group 31">
            <a:extLst>
              <a:ext uri="{FF2B5EF4-FFF2-40B4-BE49-F238E27FC236}">
                <a16:creationId xmlns:a16="http://schemas.microsoft.com/office/drawing/2014/main" id="{D82AF990-6115-4221-B102-6D1C37C4ECE2}"/>
              </a:ext>
            </a:extLst>
          </p:cNvPr>
          <p:cNvGrpSpPr/>
          <p:nvPr/>
        </p:nvGrpSpPr>
        <p:grpSpPr>
          <a:xfrm>
            <a:off x="5781539" y="2352505"/>
            <a:ext cx="646459" cy="559101"/>
            <a:chOff x="2006227" y="2667000"/>
            <a:chExt cx="835466" cy="762000"/>
          </a:xfrm>
        </p:grpSpPr>
        <p:sp>
          <p:nvSpPr>
            <p:cNvPr id="137" name="Oval 32">
              <a:extLst>
                <a:ext uri="{FF2B5EF4-FFF2-40B4-BE49-F238E27FC236}">
                  <a16:creationId xmlns:a16="http://schemas.microsoft.com/office/drawing/2014/main" id="{76B39DD4-E1A5-4370-8182-A1EBDF862466}"/>
                </a:ext>
              </a:extLst>
            </p:cNvPr>
            <p:cNvSpPr/>
            <p:nvPr/>
          </p:nvSpPr>
          <p:spPr>
            <a:xfrm>
              <a:off x="2042959" y="2667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Oval 33">
              <a:extLst>
                <a:ext uri="{FF2B5EF4-FFF2-40B4-BE49-F238E27FC236}">
                  <a16:creationId xmlns:a16="http://schemas.microsoft.com/office/drawing/2014/main" id="{CB98E6C7-A6E6-48CB-BD26-455981BD3A41}"/>
                </a:ext>
              </a:extLst>
            </p:cNvPr>
            <p:cNvSpPr/>
            <p:nvPr/>
          </p:nvSpPr>
          <p:spPr>
            <a:xfrm>
              <a:off x="2123921" y="2692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64BC9819-54DF-4F71-A66F-00B3601AA390}"/>
                </a:ext>
              </a:extLst>
            </p:cNvPr>
            <p:cNvSpPr txBox="1"/>
            <p:nvPr/>
          </p:nvSpPr>
          <p:spPr>
            <a:xfrm>
              <a:off x="2006227" y="2817293"/>
              <a:ext cx="835466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ЕСЛИ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0" name="Group 60">
            <a:extLst>
              <a:ext uri="{FF2B5EF4-FFF2-40B4-BE49-F238E27FC236}">
                <a16:creationId xmlns:a16="http://schemas.microsoft.com/office/drawing/2014/main" id="{4DFB391D-59E4-4B76-9D24-E22436725193}"/>
              </a:ext>
            </a:extLst>
          </p:cNvPr>
          <p:cNvGrpSpPr/>
          <p:nvPr/>
        </p:nvGrpSpPr>
        <p:grpSpPr>
          <a:xfrm>
            <a:off x="5444420" y="4202497"/>
            <a:ext cx="589613" cy="559101"/>
            <a:chOff x="1524000" y="5105400"/>
            <a:chExt cx="762000" cy="762000"/>
          </a:xfrm>
        </p:grpSpPr>
        <p:sp>
          <p:nvSpPr>
            <p:cNvPr id="141" name="Oval 61">
              <a:extLst>
                <a:ext uri="{FF2B5EF4-FFF2-40B4-BE49-F238E27FC236}">
                  <a16:creationId xmlns:a16="http://schemas.microsoft.com/office/drawing/2014/main" id="{FB90D0A2-6E6F-48D9-B9DB-1F075598121D}"/>
                </a:ext>
              </a:extLst>
            </p:cNvPr>
            <p:cNvSpPr/>
            <p:nvPr/>
          </p:nvSpPr>
          <p:spPr>
            <a:xfrm>
              <a:off x="1524000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Oval 62">
              <a:extLst>
                <a:ext uri="{FF2B5EF4-FFF2-40B4-BE49-F238E27FC236}">
                  <a16:creationId xmlns:a16="http://schemas.microsoft.com/office/drawing/2014/main" id="{EF1F8FA6-87C0-4902-BBB9-32E43C65FB71}"/>
                </a:ext>
              </a:extLst>
            </p:cNvPr>
            <p:cNvSpPr/>
            <p:nvPr/>
          </p:nvSpPr>
          <p:spPr>
            <a:xfrm>
              <a:off x="16049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TextBox 22">
              <a:extLst>
                <a:ext uri="{FF2B5EF4-FFF2-40B4-BE49-F238E27FC236}">
                  <a16:creationId xmlns:a16="http://schemas.microsoft.com/office/drawing/2014/main" id="{2B4056A3-CD4F-4654-AFF0-FA50175CB55C}"/>
                </a:ext>
              </a:extLst>
            </p:cNvPr>
            <p:cNvSpPr txBox="1"/>
            <p:nvPr/>
          </p:nvSpPr>
          <p:spPr>
            <a:xfrm>
              <a:off x="1545356" y="5255693"/>
              <a:ext cx="719288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Б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:</a:t>
              </a:r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=2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4" name="Group 138">
            <a:extLst>
              <a:ext uri="{FF2B5EF4-FFF2-40B4-BE49-F238E27FC236}">
                <a16:creationId xmlns:a16="http://schemas.microsoft.com/office/drawing/2014/main" id="{7E8EDCB2-E68D-4A2B-BE55-B981CC95BC56}"/>
              </a:ext>
            </a:extLst>
          </p:cNvPr>
          <p:cNvGrpSpPr/>
          <p:nvPr/>
        </p:nvGrpSpPr>
        <p:grpSpPr>
          <a:xfrm>
            <a:off x="6355989" y="3333185"/>
            <a:ext cx="764569" cy="559101"/>
            <a:chOff x="2961375" y="3810000"/>
            <a:chExt cx="988108" cy="762000"/>
          </a:xfrm>
        </p:grpSpPr>
        <p:sp>
          <p:nvSpPr>
            <p:cNvPr id="145" name="Oval 139">
              <a:extLst>
                <a:ext uri="{FF2B5EF4-FFF2-40B4-BE49-F238E27FC236}">
                  <a16:creationId xmlns:a16="http://schemas.microsoft.com/office/drawing/2014/main" id="{5972F751-93DF-48E7-83AF-837501CA53B7}"/>
                </a:ext>
              </a:extLst>
            </p:cNvPr>
            <p:cNvSpPr/>
            <p:nvPr/>
          </p:nvSpPr>
          <p:spPr>
            <a:xfrm>
              <a:off x="3074427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val 140">
              <a:extLst>
                <a:ext uri="{FF2B5EF4-FFF2-40B4-BE49-F238E27FC236}">
                  <a16:creationId xmlns:a16="http://schemas.microsoft.com/office/drawing/2014/main" id="{5EB2A16E-1276-44F3-B8B5-9E72569E3A5B}"/>
                </a:ext>
              </a:extLst>
            </p:cNvPr>
            <p:cNvSpPr/>
            <p:nvPr/>
          </p:nvSpPr>
          <p:spPr>
            <a:xfrm>
              <a:off x="3155389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TextBox 26">
              <a:extLst>
                <a:ext uri="{FF2B5EF4-FFF2-40B4-BE49-F238E27FC236}">
                  <a16:creationId xmlns:a16="http://schemas.microsoft.com/office/drawing/2014/main" id="{DE9A983B-9D59-4AEB-AA2F-04E2DEE2131D}"/>
                </a:ext>
              </a:extLst>
            </p:cNvPr>
            <p:cNvSpPr txBox="1"/>
            <p:nvPr/>
          </p:nvSpPr>
          <p:spPr>
            <a:xfrm>
              <a:off x="2961375" y="3960293"/>
              <a:ext cx="988108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ИНАЧЕ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8" name="Group 142">
            <a:extLst>
              <a:ext uri="{FF2B5EF4-FFF2-40B4-BE49-F238E27FC236}">
                <a16:creationId xmlns:a16="http://schemas.microsoft.com/office/drawing/2014/main" id="{0236867B-D815-438A-B00F-A629012291CA}"/>
              </a:ext>
            </a:extLst>
          </p:cNvPr>
          <p:cNvGrpSpPr/>
          <p:nvPr/>
        </p:nvGrpSpPr>
        <p:grpSpPr>
          <a:xfrm>
            <a:off x="6193040" y="4202497"/>
            <a:ext cx="589613" cy="559101"/>
            <a:chOff x="2538875" y="5105400"/>
            <a:chExt cx="762000" cy="762000"/>
          </a:xfrm>
        </p:grpSpPr>
        <p:sp>
          <p:nvSpPr>
            <p:cNvPr id="149" name="Oval 143">
              <a:extLst>
                <a:ext uri="{FF2B5EF4-FFF2-40B4-BE49-F238E27FC236}">
                  <a16:creationId xmlns:a16="http://schemas.microsoft.com/office/drawing/2014/main" id="{FDC49EBF-ECB1-47F1-90B0-C1219AD82960}"/>
                </a:ext>
              </a:extLst>
            </p:cNvPr>
            <p:cNvSpPr/>
            <p:nvPr/>
          </p:nvSpPr>
          <p:spPr>
            <a:xfrm>
              <a:off x="25388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val 144">
              <a:extLst>
                <a:ext uri="{FF2B5EF4-FFF2-40B4-BE49-F238E27FC236}">
                  <a16:creationId xmlns:a16="http://schemas.microsoft.com/office/drawing/2014/main" id="{5EED5C84-5D38-41D4-9047-46768FF59C64}"/>
                </a:ext>
              </a:extLst>
            </p:cNvPr>
            <p:cNvSpPr/>
            <p:nvPr/>
          </p:nvSpPr>
          <p:spPr>
            <a:xfrm>
              <a:off x="26198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TextBox 30">
              <a:extLst>
                <a:ext uri="{FF2B5EF4-FFF2-40B4-BE49-F238E27FC236}">
                  <a16:creationId xmlns:a16="http://schemas.microsoft.com/office/drawing/2014/main" id="{20BCB118-7135-4D4B-B59F-E20C4DD17373}"/>
                </a:ext>
              </a:extLst>
            </p:cNvPr>
            <p:cNvSpPr txBox="1"/>
            <p:nvPr/>
          </p:nvSpPr>
          <p:spPr>
            <a:xfrm>
              <a:off x="2554267" y="5255693"/>
              <a:ext cx="73122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А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:</a:t>
              </a:r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=2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2" name="Group 146">
            <a:extLst>
              <a:ext uri="{FF2B5EF4-FFF2-40B4-BE49-F238E27FC236}">
                <a16:creationId xmlns:a16="http://schemas.microsoft.com/office/drawing/2014/main" id="{87A0C8F6-E187-43C8-9919-22C435885D94}"/>
              </a:ext>
            </a:extLst>
          </p:cNvPr>
          <p:cNvGrpSpPr/>
          <p:nvPr/>
        </p:nvGrpSpPr>
        <p:grpSpPr>
          <a:xfrm>
            <a:off x="6915672" y="4202497"/>
            <a:ext cx="589613" cy="559101"/>
            <a:chOff x="3605675" y="5105400"/>
            <a:chExt cx="762000" cy="762000"/>
          </a:xfrm>
        </p:grpSpPr>
        <p:sp>
          <p:nvSpPr>
            <p:cNvPr id="153" name="Oval 147">
              <a:extLst>
                <a:ext uri="{FF2B5EF4-FFF2-40B4-BE49-F238E27FC236}">
                  <a16:creationId xmlns:a16="http://schemas.microsoft.com/office/drawing/2014/main" id="{C8CA74E6-C340-42DB-A848-B9FAF4DF9493}"/>
                </a:ext>
              </a:extLst>
            </p:cNvPr>
            <p:cNvSpPr/>
            <p:nvPr/>
          </p:nvSpPr>
          <p:spPr>
            <a:xfrm>
              <a:off x="36056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rgbClr val="3FB000"/>
                </a:gs>
                <a:gs pos="70000">
                  <a:srgbClr val="46DE1C"/>
                </a:gs>
                <a:gs pos="100000">
                  <a:srgbClr val="A8F264"/>
                </a:gs>
              </a:gsLst>
              <a:lin ang="5400000" scaled="1"/>
            </a:gradFill>
            <a:ln w="12700" cap="flat" cmpd="sng" algn="ctr">
              <a:solidFill>
                <a:srgbClr val="3696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48">
              <a:extLst>
                <a:ext uri="{FF2B5EF4-FFF2-40B4-BE49-F238E27FC236}">
                  <a16:creationId xmlns:a16="http://schemas.microsoft.com/office/drawing/2014/main" id="{4AE807E7-4EFA-4FCC-9811-E46A0023B727}"/>
                </a:ext>
              </a:extLst>
            </p:cNvPr>
            <p:cNvSpPr/>
            <p:nvPr/>
          </p:nvSpPr>
          <p:spPr>
            <a:xfrm>
              <a:off x="36866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TextBox 34">
              <a:extLst>
                <a:ext uri="{FF2B5EF4-FFF2-40B4-BE49-F238E27FC236}">
                  <a16:creationId xmlns:a16="http://schemas.microsoft.com/office/drawing/2014/main" id="{7DE1C19E-2E7D-4098-B3DB-C37CA10CEB0B}"/>
                </a:ext>
              </a:extLst>
            </p:cNvPr>
            <p:cNvSpPr txBox="1"/>
            <p:nvPr/>
          </p:nvSpPr>
          <p:spPr>
            <a:xfrm>
              <a:off x="3627033" y="5255693"/>
              <a:ext cx="719288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Б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:</a:t>
              </a:r>
              <a:r>
                <a:rPr lang="ru-RU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=1</a:t>
              </a:r>
              <a:endPara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640683CA-CCE5-4DFC-8D45-6D93EFA7123A}"/>
              </a:ext>
            </a:extLst>
          </p:cNvPr>
          <p:cNvSpPr txBox="1"/>
          <p:nvPr/>
        </p:nvSpPr>
        <p:spPr>
          <a:xfrm>
            <a:off x="5433750" y="1739523"/>
            <a:ext cx="13438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DSL2 AST</a:t>
            </a:r>
          </a:p>
        </p:txBody>
      </p:sp>
      <p:cxnSp>
        <p:nvCxnSpPr>
          <p:cNvPr id="157" name="Straight Connector 50">
            <a:extLst>
              <a:ext uri="{FF2B5EF4-FFF2-40B4-BE49-F238E27FC236}">
                <a16:creationId xmlns:a16="http://schemas.microsoft.com/office/drawing/2014/main" id="{7E7DE12C-B091-4C75-968A-AC97A2B8DAD3}"/>
              </a:ext>
            </a:extLst>
          </p:cNvPr>
          <p:cNvCxnSpPr>
            <a:cxnSpLocks/>
          </p:cNvCxnSpPr>
          <p:nvPr/>
        </p:nvCxnSpPr>
        <p:spPr>
          <a:xfrm flipH="1">
            <a:off x="9936037" y="1217399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72">
            <a:extLst>
              <a:ext uri="{FF2B5EF4-FFF2-40B4-BE49-F238E27FC236}">
                <a16:creationId xmlns:a16="http://schemas.microsoft.com/office/drawing/2014/main" id="{CA7B16D3-6A10-4125-A8D5-BF2BCFF68C1A}"/>
              </a:ext>
            </a:extLst>
          </p:cNvPr>
          <p:cNvCxnSpPr>
            <a:cxnSpLocks/>
          </p:cNvCxnSpPr>
          <p:nvPr/>
        </p:nvCxnSpPr>
        <p:spPr>
          <a:xfrm flipH="1">
            <a:off x="9455671" y="2228514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76">
            <a:extLst>
              <a:ext uri="{FF2B5EF4-FFF2-40B4-BE49-F238E27FC236}">
                <a16:creationId xmlns:a16="http://schemas.microsoft.com/office/drawing/2014/main" id="{6C4E7ADE-7A6B-4608-91D6-ECEB780976D0}"/>
              </a:ext>
            </a:extLst>
          </p:cNvPr>
          <p:cNvCxnSpPr>
            <a:cxnSpLocks/>
          </p:cNvCxnSpPr>
          <p:nvPr/>
        </p:nvCxnSpPr>
        <p:spPr>
          <a:xfrm>
            <a:off x="9874113" y="218793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0">
            <a:extLst>
              <a:ext uri="{FF2B5EF4-FFF2-40B4-BE49-F238E27FC236}">
                <a16:creationId xmlns:a16="http://schemas.microsoft.com/office/drawing/2014/main" id="{7D2F28D9-391F-4383-88A9-13CD44DC359C}"/>
              </a:ext>
            </a:extLst>
          </p:cNvPr>
          <p:cNvCxnSpPr>
            <a:cxnSpLocks/>
          </p:cNvCxnSpPr>
          <p:nvPr/>
        </p:nvCxnSpPr>
        <p:spPr>
          <a:xfrm flipH="1">
            <a:off x="10771546" y="2329964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51">
            <a:extLst>
              <a:ext uri="{FF2B5EF4-FFF2-40B4-BE49-F238E27FC236}">
                <a16:creationId xmlns:a16="http://schemas.microsoft.com/office/drawing/2014/main" id="{BBB9A79B-90A4-4C6D-A6B7-1B7FCDDBFCAE}"/>
              </a:ext>
            </a:extLst>
          </p:cNvPr>
          <p:cNvCxnSpPr>
            <a:cxnSpLocks/>
          </p:cNvCxnSpPr>
          <p:nvPr/>
        </p:nvCxnSpPr>
        <p:spPr>
          <a:xfrm>
            <a:off x="11280843" y="218793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52">
            <a:extLst>
              <a:ext uri="{FF2B5EF4-FFF2-40B4-BE49-F238E27FC236}">
                <a16:creationId xmlns:a16="http://schemas.microsoft.com/office/drawing/2014/main" id="{26534B2E-1F5E-4880-B846-4206666E23D3}"/>
              </a:ext>
            </a:extLst>
          </p:cNvPr>
          <p:cNvCxnSpPr>
            <a:cxnSpLocks/>
          </p:cNvCxnSpPr>
          <p:nvPr/>
        </p:nvCxnSpPr>
        <p:spPr>
          <a:xfrm>
            <a:off x="10628453" y="1247834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23">
            <a:extLst>
              <a:ext uri="{FF2B5EF4-FFF2-40B4-BE49-F238E27FC236}">
                <a16:creationId xmlns:a16="http://schemas.microsoft.com/office/drawing/2014/main" id="{ADCEBD56-E843-42FD-9517-9DEF8AE5E4F8}"/>
              </a:ext>
            </a:extLst>
          </p:cNvPr>
          <p:cNvGrpSpPr/>
          <p:nvPr/>
        </p:nvGrpSpPr>
        <p:grpSpPr>
          <a:xfrm>
            <a:off x="9115795" y="2680752"/>
            <a:ext cx="589613" cy="559101"/>
            <a:chOff x="457200" y="5105400"/>
            <a:chExt cx="762000" cy="762000"/>
          </a:xfrm>
        </p:grpSpPr>
        <p:sp>
          <p:nvSpPr>
            <p:cNvPr id="164" name="Oval 24">
              <a:extLst>
                <a:ext uri="{FF2B5EF4-FFF2-40B4-BE49-F238E27FC236}">
                  <a16:creationId xmlns:a16="http://schemas.microsoft.com/office/drawing/2014/main" id="{93A6BEDF-3716-4935-9D8D-69D854FB96A5}"/>
                </a:ext>
              </a:extLst>
            </p:cNvPr>
            <p:cNvSpPr/>
            <p:nvPr/>
          </p:nvSpPr>
          <p:spPr>
            <a:xfrm>
              <a:off x="457200" y="5105400"/>
              <a:ext cx="762000" cy="762000"/>
            </a:xfrm>
            <a:prstGeom prst="ellipse">
              <a:avLst/>
            </a:prstGeom>
            <a:gradFill>
              <a:gsLst>
                <a:gs pos="25000">
                  <a:srgbClr val="C00000"/>
                </a:gs>
                <a:gs pos="100000">
                  <a:srgbClr val="F47070"/>
                </a:gs>
                <a:gs pos="70000">
                  <a:srgbClr val="EE1616"/>
                </a:gs>
              </a:gsLst>
              <a:lin ang="5400000" scaled="1"/>
            </a:gra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B7D0474E-084C-4597-842B-8E9BAA40FDB7}"/>
                </a:ext>
              </a:extLst>
            </p:cNvPr>
            <p:cNvSpPr/>
            <p:nvPr/>
          </p:nvSpPr>
          <p:spPr>
            <a:xfrm>
              <a:off x="5381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TextBox 10">
              <a:extLst>
                <a:ext uri="{FF2B5EF4-FFF2-40B4-BE49-F238E27FC236}">
                  <a16:creationId xmlns:a16="http://schemas.microsoft.com/office/drawing/2014/main" id="{41BDD096-45E0-425D-A00D-6E6D8F288CBF}"/>
                </a:ext>
              </a:extLst>
            </p:cNvPr>
            <p:cNvSpPr txBox="1"/>
            <p:nvPr/>
          </p:nvSpPr>
          <p:spPr>
            <a:xfrm>
              <a:off x="555211" y="5255693"/>
              <a:ext cx="565983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=1</a:t>
              </a:r>
            </a:p>
          </p:txBody>
        </p:sp>
      </p:grpSp>
      <p:grpSp>
        <p:nvGrpSpPr>
          <p:cNvPr id="167" name="Group 27">
            <a:extLst>
              <a:ext uri="{FF2B5EF4-FFF2-40B4-BE49-F238E27FC236}">
                <a16:creationId xmlns:a16="http://schemas.microsoft.com/office/drawing/2014/main" id="{4359FC6A-C44A-48EF-8127-8B1FE1717462}"/>
              </a:ext>
            </a:extLst>
          </p:cNvPr>
          <p:cNvGrpSpPr/>
          <p:nvPr/>
        </p:nvGrpSpPr>
        <p:grpSpPr>
          <a:xfrm>
            <a:off x="9449270" y="1781005"/>
            <a:ext cx="646331" cy="559101"/>
            <a:chOff x="956104" y="3810000"/>
            <a:chExt cx="835301" cy="762000"/>
          </a:xfrm>
        </p:grpSpPr>
        <p:sp>
          <p:nvSpPr>
            <p:cNvPr id="168" name="Oval 28">
              <a:extLst>
                <a:ext uri="{FF2B5EF4-FFF2-40B4-BE49-F238E27FC236}">
                  <a16:creationId xmlns:a16="http://schemas.microsoft.com/office/drawing/2014/main" id="{EDEF07E8-2602-4F38-BE16-AFBE1EA9F787}"/>
                </a:ext>
              </a:extLst>
            </p:cNvPr>
            <p:cNvSpPr/>
            <p:nvPr/>
          </p:nvSpPr>
          <p:spPr>
            <a:xfrm>
              <a:off x="992752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Oval 29">
              <a:extLst>
                <a:ext uri="{FF2B5EF4-FFF2-40B4-BE49-F238E27FC236}">
                  <a16:creationId xmlns:a16="http://schemas.microsoft.com/office/drawing/2014/main" id="{8082AFC9-13DE-4A15-B969-455D632B3711}"/>
                </a:ext>
              </a:extLst>
            </p:cNvPr>
            <p:cNvSpPr/>
            <p:nvPr/>
          </p:nvSpPr>
          <p:spPr>
            <a:xfrm>
              <a:off x="1073714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TextBox 14">
              <a:extLst>
                <a:ext uri="{FF2B5EF4-FFF2-40B4-BE49-F238E27FC236}">
                  <a16:creationId xmlns:a16="http://schemas.microsoft.com/office/drawing/2014/main" id="{138AF0DE-6959-4195-8688-7BC80EB13311}"/>
                </a:ext>
              </a:extLst>
            </p:cNvPr>
            <p:cNvSpPr txBox="1"/>
            <p:nvPr/>
          </p:nvSpPr>
          <p:spPr>
            <a:xfrm>
              <a:off x="956104" y="3960293"/>
              <a:ext cx="83530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THEN</a:t>
              </a:r>
            </a:p>
          </p:txBody>
        </p:sp>
      </p:grpSp>
      <p:grpSp>
        <p:nvGrpSpPr>
          <p:cNvPr id="171" name="Group 31">
            <a:extLst>
              <a:ext uri="{FF2B5EF4-FFF2-40B4-BE49-F238E27FC236}">
                <a16:creationId xmlns:a16="http://schemas.microsoft.com/office/drawing/2014/main" id="{8404A302-8658-46C2-A82D-C806E4D196C0}"/>
              </a:ext>
            </a:extLst>
          </p:cNvPr>
          <p:cNvGrpSpPr/>
          <p:nvPr/>
        </p:nvGrpSpPr>
        <p:grpSpPr>
          <a:xfrm>
            <a:off x="10190583" y="830760"/>
            <a:ext cx="589613" cy="559101"/>
            <a:chOff x="2042959" y="2667000"/>
            <a:chExt cx="762000" cy="762000"/>
          </a:xfrm>
        </p:grpSpPr>
        <p:sp>
          <p:nvSpPr>
            <p:cNvPr id="172" name="Oval 32">
              <a:extLst>
                <a:ext uri="{FF2B5EF4-FFF2-40B4-BE49-F238E27FC236}">
                  <a16:creationId xmlns:a16="http://schemas.microsoft.com/office/drawing/2014/main" id="{B5953E2E-62F0-43A1-8E11-2C7712018185}"/>
                </a:ext>
              </a:extLst>
            </p:cNvPr>
            <p:cNvSpPr/>
            <p:nvPr/>
          </p:nvSpPr>
          <p:spPr>
            <a:xfrm>
              <a:off x="2042959" y="2667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Oval 33">
              <a:extLst>
                <a:ext uri="{FF2B5EF4-FFF2-40B4-BE49-F238E27FC236}">
                  <a16:creationId xmlns:a16="http://schemas.microsoft.com/office/drawing/2014/main" id="{5878543C-249C-4A6D-97DD-89F12BE7C4CA}"/>
                </a:ext>
              </a:extLst>
            </p:cNvPr>
            <p:cNvSpPr/>
            <p:nvPr/>
          </p:nvSpPr>
          <p:spPr>
            <a:xfrm>
              <a:off x="2123921" y="2692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TextBox 18">
              <a:extLst>
                <a:ext uri="{FF2B5EF4-FFF2-40B4-BE49-F238E27FC236}">
                  <a16:creationId xmlns:a16="http://schemas.microsoft.com/office/drawing/2014/main" id="{A6105FB8-9E01-473B-8434-2AEE3F7F55FE}"/>
                </a:ext>
              </a:extLst>
            </p:cNvPr>
            <p:cNvSpPr txBox="1"/>
            <p:nvPr/>
          </p:nvSpPr>
          <p:spPr>
            <a:xfrm>
              <a:off x="2210369" y="2817293"/>
              <a:ext cx="427181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IF</a:t>
              </a:r>
            </a:p>
          </p:txBody>
        </p:sp>
      </p:grpSp>
      <p:grpSp>
        <p:nvGrpSpPr>
          <p:cNvPr id="175" name="Group 60">
            <a:extLst>
              <a:ext uri="{FF2B5EF4-FFF2-40B4-BE49-F238E27FC236}">
                <a16:creationId xmlns:a16="http://schemas.microsoft.com/office/drawing/2014/main" id="{A068EF02-033F-4163-8645-1FD4174057CB}"/>
              </a:ext>
            </a:extLst>
          </p:cNvPr>
          <p:cNvGrpSpPr/>
          <p:nvPr/>
        </p:nvGrpSpPr>
        <p:grpSpPr>
          <a:xfrm>
            <a:off x="9825040" y="2680752"/>
            <a:ext cx="589613" cy="559101"/>
            <a:chOff x="1524000" y="5105400"/>
            <a:chExt cx="762000" cy="762000"/>
          </a:xfrm>
        </p:grpSpPr>
        <p:sp>
          <p:nvSpPr>
            <p:cNvPr id="176" name="Oval 61">
              <a:extLst>
                <a:ext uri="{FF2B5EF4-FFF2-40B4-BE49-F238E27FC236}">
                  <a16:creationId xmlns:a16="http://schemas.microsoft.com/office/drawing/2014/main" id="{0FB2B865-9C0C-4896-A011-8DB8EDA40AA8}"/>
                </a:ext>
              </a:extLst>
            </p:cNvPr>
            <p:cNvSpPr/>
            <p:nvPr/>
          </p:nvSpPr>
          <p:spPr>
            <a:xfrm>
              <a:off x="1524000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Oval 62">
              <a:extLst>
                <a:ext uri="{FF2B5EF4-FFF2-40B4-BE49-F238E27FC236}">
                  <a16:creationId xmlns:a16="http://schemas.microsoft.com/office/drawing/2014/main" id="{F745B98F-550F-45C5-B7FF-F95F35A24256}"/>
                </a:ext>
              </a:extLst>
            </p:cNvPr>
            <p:cNvSpPr/>
            <p:nvPr/>
          </p:nvSpPr>
          <p:spPr>
            <a:xfrm>
              <a:off x="1604962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8EEB5B70-2EC7-41F6-A2D7-8E998B409C1E}"/>
                </a:ext>
              </a:extLst>
            </p:cNvPr>
            <p:cNvSpPr txBox="1"/>
            <p:nvPr/>
          </p:nvSpPr>
          <p:spPr>
            <a:xfrm>
              <a:off x="1619939" y="5255693"/>
              <a:ext cx="570125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j=2</a:t>
              </a:r>
            </a:p>
          </p:txBody>
        </p:sp>
      </p:grpSp>
      <p:grpSp>
        <p:nvGrpSpPr>
          <p:cNvPr id="179" name="Group 138">
            <a:extLst>
              <a:ext uri="{FF2B5EF4-FFF2-40B4-BE49-F238E27FC236}">
                <a16:creationId xmlns:a16="http://schemas.microsoft.com/office/drawing/2014/main" id="{20C584AF-1311-4EE9-A86C-BAE648B52198}"/>
              </a:ext>
            </a:extLst>
          </p:cNvPr>
          <p:cNvGrpSpPr/>
          <p:nvPr/>
        </p:nvGrpSpPr>
        <p:grpSpPr>
          <a:xfrm>
            <a:off x="10824084" y="1811440"/>
            <a:ext cx="589613" cy="559101"/>
            <a:chOff x="3074427" y="3810000"/>
            <a:chExt cx="762000" cy="762000"/>
          </a:xfrm>
        </p:grpSpPr>
        <p:sp>
          <p:nvSpPr>
            <p:cNvPr id="180" name="Oval 139">
              <a:extLst>
                <a:ext uri="{FF2B5EF4-FFF2-40B4-BE49-F238E27FC236}">
                  <a16:creationId xmlns:a16="http://schemas.microsoft.com/office/drawing/2014/main" id="{E469454D-B17F-48A3-B5C1-8AC0B6A132DA}"/>
                </a:ext>
              </a:extLst>
            </p:cNvPr>
            <p:cNvSpPr/>
            <p:nvPr/>
          </p:nvSpPr>
          <p:spPr>
            <a:xfrm>
              <a:off x="3074427" y="38100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Oval 140">
              <a:extLst>
                <a:ext uri="{FF2B5EF4-FFF2-40B4-BE49-F238E27FC236}">
                  <a16:creationId xmlns:a16="http://schemas.microsoft.com/office/drawing/2014/main" id="{15DF635B-96CF-4C4D-AA3F-F1B7D785A93B}"/>
                </a:ext>
              </a:extLst>
            </p:cNvPr>
            <p:cNvSpPr/>
            <p:nvPr/>
          </p:nvSpPr>
          <p:spPr>
            <a:xfrm>
              <a:off x="3155389" y="38351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TextBox 26">
              <a:extLst>
                <a:ext uri="{FF2B5EF4-FFF2-40B4-BE49-F238E27FC236}">
                  <a16:creationId xmlns:a16="http://schemas.microsoft.com/office/drawing/2014/main" id="{C7CFE132-DEFC-46D1-8F93-9D2BEC920013}"/>
                </a:ext>
              </a:extLst>
            </p:cNvPr>
            <p:cNvSpPr txBox="1"/>
            <p:nvPr/>
          </p:nvSpPr>
          <p:spPr>
            <a:xfrm>
              <a:off x="3088533" y="3960293"/>
              <a:ext cx="733789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ELSE</a:t>
              </a:r>
            </a:p>
          </p:txBody>
        </p:sp>
      </p:grpSp>
      <p:grpSp>
        <p:nvGrpSpPr>
          <p:cNvPr id="183" name="Group 142">
            <a:extLst>
              <a:ext uri="{FF2B5EF4-FFF2-40B4-BE49-F238E27FC236}">
                <a16:creationId xmlns:a16="http://schemas.microsoft.com/office/drawing/2014/main" id="{B6AC5726-083C-4966-98CB-B20C194898BF}"/>
              </a:ext>
            </a:extLst>
          </p:cNvPr>
          <p:cNvGrpSpPr/>
          <p:nvPr/>
        </p:nvGrpSpPr>
        <p:grpSpPr>
          <a:xfrm>
            <a:off x="10573661" y="2680752"/>
            <a:ext cx="589613" cy="559101"/>
            <a:chOff x="2538875" y="5105400"/>
            <a:chExt cx="762000" cy="762000"/>
          </a:xfrm>
        </p:grpSpPr>
        <p:sp>
          <p:nvSpPr>
            <p:cNvPr id="184" name="Oval 143">
              <a:extLst>
                <a:ext uri="{FF2B5EF4-FFF2-40B4-BE49-F238E27FC236}">
                  <a16:creationId xmlns:a16="http://schemas.microsoft.com/office/drawing/2014/main" id="{765AC7CB-5C14-4850-A530-51DC4C174AC1}"/>
                </a:ext>
              </a:extLst>
            </p:cNvPr>
            <p:cNvSpPr/>
            <p:nvPr/>
          </p:nvSpPr>
          <p:spPr>
            <a:xfrm>
              <a:off x="25388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chemeClr val="tx1">
                    <a:lumMod val="65000"/>
                    <a:lumOff val="3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Oval 144">
              <a:extLst>
                <a:ext uri="{FF2B5EF4-FFF2-40B4-BE49-F238E27FC236}">
                  <a16:creationId xmlns:a16="http://schemas.microsoft.com/office/drawing/2014/main" id="{076D5B3D-4B4B-4742-B03C-2BAFBBBAFCAF}"/>
                </a:ext>
              </a:extLst>
            </p:cNvPr>
            <p:cNvSpPr/>
            <p:nvPr/>
          </p:nvSpPr>
          <p:spPr>
            <a:xfrm>
              <a:off x="26198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TextBox 30">
              <a:extLst>
                <a:ext uri="{FF2B5EF4-FFF2-40B4-BE49-F238E27FC236}">
                  <a16:creationId xmlns:a16="http://schemas.microsoft.com/office/drawing/2014/main" id="{C704B53D-8588-4B49-B92E-3D72521AE918}"/>
                </a:ext>
              </a:extLst>
            </p:cNvPr>
            <p:cNvSpPr txBox="1"/>
            <p:nvPr/>
          </p:nvSpPr>
          <p:spPr>
            <a:xfrm>
              <a:off x="2636885" y="5255693"/>
              <a:ext cx="565983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=2</a:t>
              </a:r>
            </a:p>
          </p:txBody>
        </p:sp>
      </p:grpSp>
      <p:grpSp>
        <p:nvGrpSpPr>
          <p:cNvPr id="187" name="Group 146">
            <a:extLst>
              <a:ext uri="{FF2B5EF4-FFF2-40B4-BE49-F238E27FC236}">
                <a16:creationId xmlns:a16="http://schemas.microsoft.com/office/drawing/2014/main" id="{3F604B41-0260-4437-9F42-2AB2404B47FB}"/>
              </a:ext>
            </a:extLst>
          </p:cNvPr>
          <p:cNvGrpSpPr/>
          <p:nvPr/>
        </p:nvGrpSpPr>
        <p:grpSpPr>
          <a:xfrm>
            <a:off x="11296292" y="2680752"/>
            <a:ext cx="589613" cy="559101"/>
            <a:chOff x="3605675" y="5105400"/>
            <a:chExt cx="762000" cy="762000"/>
          </a:xfrm>
        </p:grpSpPr>
        <p:sp>
          <p:nvSpPr>
            <p:cNvPr id="188" name="Oval 147">
              <a:extLst>
                <a:ext uri="{FF2B5EF4-FFF2-40B4-BE49-F238E27FC236}">
                  <a16:creationId xmlns:a16="http://schemas.microsoft.com/office/drawing/2014/main" id="{84225EB0-1F6D-4A2E-8400-6379D38FF17D}"/>
                </a:ext>
              </a:extLst>
            </p:cNvPr>
            <p:cNvSpPr/>
            <p:nvPr/>
          </p:nvSpPr>
          <p:spPr>
            <a:xfrm>
              <a:off x="3605675" y="5105400"/>
              <a:ext cx="762000" cy="762000"/>
            </a:xfrm>
            <a:prstGeom prst="ellipse">
              <a:avLst/>
            </a:prstGeom>
            <a:gradFill>
              <a:gsLst>
                <a:gs pos="35000">
                  <a:srgbClr val="3FB000"/>
                </a:gs>
                <a:gs pos="70000">
                  <a:srgbClr val="46DE1C"/>
                </a:gs>
                <a:gs pos="100000">
                  <a:srgbClr val="A8F264"/>
                </a:gs>
              </a:gsLst>
              <a:lin ang="5400000" scaled="1"/>
            </a:gradFill>
            <a:ln w="12700" cap="flat" cmpd="sng" algn="ctr">
              <a:solidFill>
                <a:srgbClr val="3696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48188B5A-CE3C-4BA0-9823-D0082F43A869}"/>
                </a:ext>
              </a:extLst>
            </p:cNvPr>
            <p:cNvSpPr/>
            <p:nvPr/>
          </p:nvSpPr>
          <p:spPr>
            <a:xfrm>
              <a:off x="3686637" y="5130521"/>
              <a:ext cx="600076" cy="52762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9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Box 34">
              <a:extLst>
                <a:ext uri="{FF2B5EF4-FFF2-40B4-BE49-F238E27FC236}">
                  <a16:creationId xmlns:a16="http://schemas.microsoft.com/office/drawing/2014/main" id="{A0B6387D-CFA7-4A68-9D7F-07345F1485DC}"/>
                </a:ext>
              </a:extLst>
            </p:cNvPr>
            <p:cNvSpPr txBox="1"/>
            <p:nvPr/>
          </p:nvSpPr>
          <p:spPr>
            <a:xfrm>
              <a:off x="3701614" y="5255693"/>
              <a:ext cx="570125" cy="4614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j=1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7F660CBB-61E1-4279-BDCE-1516B6A5C5AF}"/>
              </a:ext>
            </a:extLst>
          </p:cNvPr>
          <p:cNvSpPr txBox="1"/>
          <p:nvPr/>
        </p:nvSpPr>
        <p:spPr>
          <a:xfrm>
            <a:off x="9814370" y="217778"/>
            <a:ext cx="13438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Calibri"/>
              </a:rPr>
              <a:t>Java</a:t>
            </a:r>
            <a:r>
              <a:rPr lang="ru-RU" dirty="0">
                <a:cs typeface="Calibri"/>
              </a:rPr>
              <a:t> AST</a:t>
            </a:r>
          </a:p>
        </p:txBody>
      </p:sp>
      <p:sp>
        <p:nvSpPr>
          <p:cNvPr id="15" name="Freeform 34">
            <a:extLst>
              <a:ext uri="{FF2B5EF4-FFF2-40B4-BE49-F238E27FC236}">
                <a16:creationId xmlns:a16="http://schemas.microsoft.com/office/drawing/2014/main" id="{221D3777-BFB2-4E2F-8876-34456B726603}"/>
              </a:ext>
            </a:extLst>
          </p:cNvPr>
          <p:cNvSpPr>
            <a:spLocks noEditPoints="1"/>
          </p:cNvSpPr>
          <p:nvPr/>
        </p:nvSpPr>
        <p:spPr bwMode="auto">
          <a:xfrm>
            <a:off x="9188137" y="3892946"/>
            <a:ext cx="877888" cy="487363"/>
          </a:xfrm>
          <a:custGeom>
            <a:avLst/>
            <a:gdLst>
              <a:gd name="T0" fmla="*/ 373 w 553"/>
              <a:gd name="T1" fmla="*/ 0 h 307"/>
              <a:gd name="T2" fmla="*/ 553 w 553"/>
              <a:gd name="T3" fmla="*/ 153 h 307"/>
              <a:gd name="T4" fmla="*/ 373 w 553"/>
              <a:gd name="T5" fmla="*/ 307 h 307"/>
              <a:gd name="T6" fmla="*/ 330 w 553"/>
              <a:gd name="T7" fmla="*/ 265 h 307"/>
              <a:gd name="T8" fmla="*/ 463 w 553"/>
              <a:gd name="T9" fmla="*/ 154 h 307"/>
              <a:gd name="T10" fmla="*/ 330 w 553"/>
              <a:gd name="T11" fmla="*/ 44 h 307"/>
              <a:gd name="T12" fmla="*/ 373 w 553"/>
              <a:gd name="T13" fmla="*/ 0 h 307"/>
              <a:gd name="T14" fmla="*/ 183 w 553"/>
              <a:gd name="T15" fmla="*/ 0 h 307"/>
              <a:gd name="T16" fmla="*/ 225 w 553"/>
              <a:gd name="T17" fmla="*/ 44 h 307"/>
              <a:gd name="T18" fmla="*/ 90 w 553"/>
              <a:gd name="T19" fmla="*/ 153 h 307"/>
              <a:gd name="T20" fmla="*/ 225 w 553"/>
              <a:gd name="T21" fmla="*/ 265 h 307"/>
              <a:gd name="T22" fmla="*/ 183 w 553"/>
              <a:gd name="T23" fmla="*/ 307 h 307"/>
              <a:gd name="T24" fmla="*/ 0 w 553"/>
              <a:gd name="T25" fmla="*/ 153 h 307"/>
              <a:gd name="T26" fmla="*/ 183 w 553"/>
              <a:gd name="T2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3" h="307">
                <a:moveTo>
                  <a:pt x="373" y="0"/>
                </a:moveTo>
                <a:lnTo>
                  <a:pt x="553" y="153"/>
                </a:lnTo>
                <a:lnTo>
                  <a:pt x="373" y="307"/>
                </a:lnTo>
                <a:lnTo>
                  <a:pt x="330" y="265"/>
                </a:lnTo>
                <a:lnTo>
                  <a:pt x="463" y="154"/>
                </a:lnTo>
                <a:lnTo>
                  <a:pt x="330" y="44"/>
                </a:lnTo>
                <a:lnTo>
                  <a:pt x="373" y="0"/>
                </a:lnTo>
                <a:close/>
                <a:moveTo>
                  <a:pt x="183" y="0"/>
                </a:moveTo>
                <a:lnTo>
                  <a:pt x="225" y="44"/>
                </a:lnTo>
                <a:lnTo>
                  <a:pt x="90" y="153"/>
                </a:lnTo>
                <a:lnTo>
                  <a:pt x="225" y="265"/>
                </a:lnTo>
                <a:lnTo>
                  <a:pt x="183" y="307"/>
                </a:lnTo>
                <a:lnTo>
                  <a:pt x="0" y="153"/>
                </a:lnTo>
                <a:lnTo>
                  <a:pt x="18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3AE2DE70-8CAC-48F1-AE4A-4A7215ED35FD}"/>
              </a:ext>
            </a:extLst>
          </p:cNvPr>
          <p:cNvSpPr>
            <a:spLocks noEditPoints="1"/>
          </p:cNvSpPr>
          <p:nvPr/>
        </p:nvSpPr>
        <p:spPr bwMode="auto">
          <a:xfrm>
            <a:off x="9176893" y="4977348"/>
            <a:ext cx="1012825" cy="496888"/>
          </a:xfrm>
          <a:custGeom>
            <a:avLst/>
            <a:gdLst>
              <a:gd name="T0" fmla="*/ 358 w 638"/>
              <a:gd name="T1" fmla="*/ 5 h 313"/>
              <a:gd name="T2" fmla="*/ 402 w 638"/>
              <a:gd name="T3" fmla="*/ 5 h 313"/>
              <a:gd name="T4" fmla="*/ 271 w 638"/>
              <a:gd name="T5" fmla="*/ 313 h 313"/>
              <a:gd name="T6" fmla="*/ 227 w 638"/>
              <a:gd name="T7" fmla="*/ 313 h 313"/>
              <a:gd name="T8" fmla="*/ 358 w 638"/>
              <a:gd name="T9" fmla="*/ 5 h 313"/>
              <a:gd name="T10" fmla="*/ 458 w 638"/>
              <a:gd name="T11" fmla="*/ 0 h 313"/>
              <a:gd name="T12" fmla="*/ 638 w 638"/>
              <a:gd name="T13" fmla="*/ 153 h 313"/>
              <a:gd name="T14" fmla="*/ 458 w 638"/>
              <a:gd name="T15" fmla="*/ 307 h 313"/>
              <a:gd name="T16" fmla="*/ 415 w 638"/>
              <a:gd name="T17" fmla="*/ 265 h 313"/>
              <a:gd name="T18" fmla="*/ 548 w 638"/>
              <a:gd name="T19" fmla="*/ 155 h 313"/>
              <a:gd name="T20" fmla="*/ 415 w 638"/>
              <a:gd name="T21" fmla="*/ 44 h 313"/>
              <a:gd name="T22" fmla="*/ 458 w 638"/>
              <a:gd name="T23" fmla="*/ 0 h 313"/>
              <a:gd name="T24" fmla="*/ 181 w 638"/>
              <a:gd name="T25" fmla="*/ 0 h 313"/>
              <a:gd name="T26" fmla="*/ 223 w 638"/>
              <a:gd name="T27" fmla="*/ 44 h 313"/>
              <a:gd name="T28" fmla="*/ 91 w 638"/>
              <a:gd name="T29" fmla="*/ 153 h 313"/>
              <a:gd name="T30" fmla="*/ 223 w 638"/>
              <a:gd name="T31" fmla="*/ 265 h 313"/>
              <a:gd name="T32" fmla="*/ 181 w 638"/>
              <a:gd name="T33" fmla="*/ 307 h 313"/>
              <a:gd name="T34" fmla="*/ 0 w 638"/>
              <a:gd name="T35" fmla="*/ 153 h 313"/>
              <a:gd name="T36" fmla="*/ 181 w 638"/>
              <a:gd name="T37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8" h="313">
                <a:moveTo>
                  <a:pt x="358" y="5"/>
                </a:moveTo>
                <a:lnTo>
                  <a:pt x="402" y="5"/>
                </a:lnTo>
                <a:lnTo>
                  <a:pt x="271" y="313"/>
                </a:lnTo>
                <a:lnTo>
                  <a:pt x="227" y="313"/>
                </a:lnTo>
                <a:lnTo>
                  <a:pt x="358" y="5"/>
                </a:lnTo>
                <a:close/>
                <a:moveTo>
                  <a:pt x="458" y="0"/>
                </a:moveTo>
                <a:lnTo>
                  <a:pt x="638" y="153"/>
                </a:lnTo>
                <a:lnTo>
                  <a:pt x="458" y="307"/>
                </a:lnTo>
                <a:lnTo>
                  <a:pt x="415" y="265"/>
                </a:lnTo>
                <a:lnTo>
                  <a:pt x="548" y="155"/>
                </a:lnTo>
                <a:lnTo>
                  <a:pt x="415" y="44"/>
                </a:lnTo>
                <a:lnTo>
                  <a:pt x="458" y="0"/>
                </a:lnTo>
                <a:close/>
                <a:moveTo>
                  <a:pt x="181" y="0"/>
                </a:moveTo>
                <a:lnTo>
                  <a:pt x="223" y="44"/>
                </a:lnTo>
                <a:lnTo>
                  <a:pt x="91" y="153"/>
                </a:lnTo>
                <a:lnTo>
                  <a:pt x="223" y="265"/>
                </a:lnTo>
                <a:lnTo>
                  <a:pt x="181" y="307"/>
                </a:lnTo>
                <a:lnTo>
                  <a:pt x="0" y="153"/>
                </a:lnTo>
                <a:lnTo>
                  <a:pt x="18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D67D8DCE-460A-4B77-B843-399F1CA85DF7}"/>
              </a:ext>
            </a:extLst>
          </p:cNvPr>
          <p:cNvSpPr>
            <a:spLocks noEditPoints="1"/>
          </p:cNvSpPr>
          <p:nvPr/>
        </p:nvSpPr>
        <p:spPr bwMode="auto">
          <a:xfrm>
            <a:off x="10223959" y="3791421"/>
            <a:ext cx="741363" cy="649288"/>
          </a:xfrm>
          <a:custGeom>
            <a:avLst/>
            <a:gdLst>
              <a:gd name="T0" fmla="*/ 345 w 467"/>
              <a:gd name="T1" fmla="*/ 2 h 409"/>
              <a:gd name="T2" fmla="*/ 399 w 467"/>
              <a:gd name="T3" fmla="*/ 39 h 409"/>
              <a:gd name="T4" fmla="*/ 410 w 467"/>
              <a:gd name="T5" fmla="*/ 129 h 409"/>
              <a:gd name="T6" fmla="*/ 432 w 467"/>
              <a:gd name="T7" fmla="*/ 172 h 409"/>
              <a:gd name="T8" fmla="*/ 467 w 467"/>
              <a:gd name="T9" fmla="*/ 216 h 409"/>
              <a:gd name="T10" fmla="*/ 432 w 467"/>
              <a:gd name="T11" fmla="*/ 219 h 409"/>
              <a:gd name="T12" fmla="*/ 413 w 467"/>
              <a:gd name="T13" fmla="*/ 232 h 409"/>
              <a:gd name="T14" fmla="*/ 410 w 467"/>
              <a:gd name="T15" fmla="*/ 260 h 409"/>
              <a:gd name="T16" fmla="*/ 404 w 467"/>
              <a:gd name="T17" fmla="*/ 358 h 409"/>
              <a:gd name="T18" fmla="*/ 388 w 467"/>
              <a:gd name="T19" fmla="*/ 387 h 409"/>
              <a:gd name="T20" fmla="*/ 360 w 467"/>
              <a:gd name="T21" fmla="*/ 404 h 409"/>
              <a:gd name="T22" fmla="*/ 299 w 467"/>
              <a:gd name="T23" fmla="*/ 409 h 409"/>
              <a:gd name="T24" fmla="*/ 323 w 467"/>
              <a:gd name="T25" fmla="*/ 367 h 409"/>
              <a:gd name="T26" fmla="*/ 347 w 467"/>
              <a:gd name="T27" fmla="*/ 358 h 409"/>
              <a:gd name="T28" fmla="*/ 358 w 467"/>
              <a:gd name="T29" fmla="*/ 336 h 409"/>
              <a:gd name="T30" fmla="*/ 360 w 467"/>
              <a:gd name="T31" fmla="*/ 262 h 409"/>
              <a:gd name="T32" fmla="*/ 364 w 467"/>
              <a:gd name="T33" fmla="*/ 232 h 409"/>
              <a:gd name="T34" fmla="*/ 378 w 467"/>
              <a:gd name="T35" fmla="*/ 207 h 409"/>
              <a:gd name="T36" fmla="*/ 406 w 467"/>
              <a:gd name="T37" fmla="*/ 196 h 409"/>
              <a:gd name="T38" fmla="*/ 364 w 467"/>
              <a:gd name="T39" fmla="*/ 157 h 409"/>
              <a:gd name="T40" fmla="*/ 360 w 467"/>
              <a:gd name="T41" fmla="*/ 83 h 409"/>
              <a:gd name="T42" fmla="*/ 353 w 467"/>
              <a:gd name="T43" fmla="*/ 59 h 409"/>
              <a:gd name="T44" fmla="*/ 332 w 467"/>
              <a:gd name="T45" fmla="*/ 45 h 409"/>
              <a:gd name="T46" fmla="*/ 299 w 467"/>
              <a:gd name="T47" fmla="*/ 43 h 409"/>
              <a:gd name="T48" fmla="*/ 168 w 467"/>
              <a:gd name="T49" fmla="*/ 0 h 409"/>
              <a:gd name="T50" fmla="*/ 144 w 467"/>
              <a:gd name="T51" fmla="*/ 43 h 409"/>
              <a:gd name="T52" fmla="*/ 120 w 467"/>
              <a:gd name="T53" fmla="*/ 52 h 409"/>
              <a:gd name="T54" fmla="*/ 109 w 467"/>
              <a:gd name="T55" fmla="*/ 74 h 409"/>
              <a:gd name="T56" fmla="*/ 107 w 467"/>
              <a:gd name="T57" fmla="*/ 129 h 409"/>
              <a:gd name="T58" fmla="*/ 105 w 467"/>
              <a:gd name="T59" fmla="*/ 159 h 409"/>
              <a:gd name="T60" fmla="*/ 91 w 467"/>
              <a:gd name="T61" fmla="*/ 185 h 409"/>
              <a:gd name="T62" fmla="*/ 61 w 467"/>
              <a:gd name="T63" fmla="*/ 196 h 409"/>
              <a:gd name="T64" fmla="*/ 105 w 467"/>
              <a:gd name="T65" fmla="*/ 234 h 409"/>
              <a:gd name="T66" fmla="*/ 107 w 467"/>
              <a:gd name="T67" fmla="*/ 328 h 409"/>
              <a:gd name="T68" fmla="*/ 115 w 467"/>
              <a:gd name="T69" fmla="*/ 350 h 409"/>
              <a:gd name="T70" fmla="*/ 135 w 467"/>
              <a:gd name="T71" fmla="*/ 365 h 409"/>
              <a:gd name="T72" fmla="*/ 168 w 467"/>
              <a:gd name="T73" fmla="*/ 369 h 409"/>
              <a:gd name="T74" fmla="*/ 122 w 467"/>
              <a:gd name="T75" fmla="*/ 407 h 409"/>
              <a:gd name="T76" fmla="*/ 69 w 467"/>
              <a:gd name="T77" fmla="*/ 370 h 409"/>
              <a:gd name="T78" fmla="*/ 59 w 467"/>
              <a:gd name="T79" fmla="*/ 262 h 409"/>
              <a:gd name="T80" fmla="*/ 35 w 467"/>
              <a:gd name="T81" fmla="*/ 219 h 409"/>
              <a:gd name="T82" fmla="*/ 0 w 467"/>
              <a:gd name="T83" fmla="*/ 175 h 409"/>
              <a:gd name="T84" fmla="*/ 35 w 467"/>
              <a:gd name="T85" fmla="*/ 172 h 409"/>
              <a:gd name="T86" fmla="*/ 54 w 467"/>
              <a:gd name="T87" fmla="*/ 159 h 409"/>
              <a:gd name="T88" fmla="*/ 59 w 467"/>
              <a:gd name="T89" fmla="*/ 131 h 409"/>
              <a:gd name="T90" fmla="*/ 63 w 467"/>
              <a:gd name="T91" fmla="*/ 52 h 409"/>
              <a:gd name="T92" fmla="*/ 80 w 467"/>
              <a:gd name="T93" fmla="*/ 24 h 409"/>
              <a:gd name="T94" fmla="*/ 109 w 467"/>
              <a:gd name="T95" fmla="*/ 6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7" h="409">
                <a:moveTo>
                  <a:pt x="299" y="0"/>
                </a:moveTo>
                <a:lnTo>
                  <a:pt x="318" y="0"/>
                </a:lnTo>
                <a:lnTo>
                  <a:pt x="345" y="2"/>
                </a:lnTo>
                <a:lnTo>
                  <a:pt x="369" y="10"/>
                </a:lnTo>
                <a:lnTo>
                  <a:pt x="386" y="22"/>
                </a:lnTo>
                <a:lnTo>
                  <a:pt x="399" y="39"/>
                </a:lnTo>
                <a:lnTo>
                  <a:pt x="406" y="63"/>
                </a:lnTo>
                <a:lnTo>
                  <a:pt x="410" y="92"/>
                </a:lnTo>
                <a:lnTo>
                  <a:pt x="410" y="129"/>
                </a:lnTo>
                <a:lnTo>
                  <a:pt x="412" y="150"/>
                </a:lnTo>
                <a:lnTo>
                  <a:pt x="419" y="164"/>
                </a:lnTo>
                <a:lnTo>
                  <a:pt x="432" y="172"/>
                </a:lnTo>
                <a:lnTo>
                  <a:pt x="452" y="175"/>
                </a:lnTo>
                <a:lnTo>
                  <a:pt x="467" y="175"/>
                </a:lnTo>
                <a:lnTo>
                  <a:pt x="467" y="216"/>
                </a:lnTo>
                <a:lnTo>
                  <a:pt x="452" y="216"/>
                </a:lnTo>
                <a:lnTo>
                  <a:pt x="441" y="218"/>
                </a:lnTo>
                <a:lnTo>
                  <a:pt x="432" y="219"/>
                </a:lnTo>
                <a:lnTo>
                  <a:pt x="424" y="221"/>
                </a:lnTo>
                <a:lnTo>
                  <a:pt x="419" y="227"/>
                </a:lnTo>
                <a:lnTo>
                  <a:pt x="413" y="232"/>
                </a:lnTo>
                <a:lnTo>
                  <a:pt x="412" y="240"/>
                </a:lnTo>
                <a:lnTo>
                  <a:pt x="410" y="249"/>
                </a:lnTo>
                <a:lnTo>
                  <a:pt x="410" y="260"/>
                </a:lnTo>
                <a:lnTo>
                  <a:pt x="410" y="319"/>
                </a:lnTo>
                <a:lnTo>
                  <a:pt x="408" y="339"/>
                </a:lnTo>
                <a:lnTo>
                  <a:pt x="404" y="358"/>
                </a:lnTo>
                <a:lnTo>
                  <a:pt x="399" y="369"/>
                </a:lnTo>
                <a:lnTo>
                  <a:pt x="395" y="378"/>
                </a:lnTo>
                <a:lnTo>
                  <a:pt x="388" y="387"/>
                </a:lnTo>
                <a:lnTo>
                  <a:pt x="380" y="394"/>
                </a:lnTo>
                <a:lnTo>
                  <a:pt x="369" y="400"/>
                </a:lnTo>
                <a:lnTo>
                  <a:pt x="360" y="404"/>
                </a:lnTo>
                <a:lnTo>
                  <a:pt x="340" y="409"/>
                </a:lnTo>
                <a:lnTo>
                  <a:pt x="318" y="409"/>
                </a:lnTo>
                <a:lnTo>
                  <a:pt x="299" y="409"/>
                </a:lnTo>
                <a:lnTo>
                  <a:pt x="299" y="369"/>
                </a:lnTo>
                <a:lnTo>
                  <a:pt x="314" y="369"/>
                </a:lnTo>
                <a:lnTo>
                  <a:pt x="323" y="367"/>
                </a:lnTo>
                <a:lnTo>
                  <a:pt x="332" y="365"/>
                </a:lnTo>
                <a:lnTo>
                  <a:pt x="340" y="363"/>
                </a:lnTo>
                <a:lnTo>
                  <a:pt x="347" y="358"/>
                </a:lnTo>
                <a:lnTo>
                  <a:pt x="353" y="350"/>
                </a:lnTo>
                <a:lnTo>
                  <a:pt x="356" y="343"/>
                </a:lnTo>
                <a:lnTo>
                  <a:pt x="358" y="336"/>
                </a:lnTo>
                <a:lnTo>
                  <a:pt x="360" y="328"/>
                </a:lnTo>
                <a:lnTo>
                  <a:pt x="360" y="319"/>
                </a:lnTo>
                <a:lnTo>
                  <a:pt x="360" y="262"/>
                </a:lnTo>
                <a:lnTo>
                  <a:pt x="360" y="251"/>
                </a:lnTo>
                <a:lnTo>
                  <a:pt x="362" y="242"/>
                </a:lnTo>
                <a:lnTo>
                  <a:pt x="364" y="232"/>
                </a:lnTo>
                <a:lnTo>
                  <a:pt x="365" y="223"/>
                </a:lnTo>
                <a:lnTo>
                  <a:pt x="371" y="214"/>
                </a:lnTo>
                <a:lnTo>
                  <a:pt x="378" y="207"/>
                </a:lnTo>
                <a:lnTo>
                  <a:pt x="386" y="201"/>
                </a:lnTo>
                <a:lnTo>
                  <a:pt x="395" y="197"/>
                </a:lnTo>
                <a:lnTo>
                  <a:pt x="406" y="196"/>
                </a:lnTo>
                <a:lnTo>
                  <a:pt x="386" y="190"/>
                </a:lnTo>
                <a:lnTo>
                  <a:pt x="371" y="177"/>
                </a:lnTo>
                <a:lnTo>
                  <a:pt x="364" y="157"/>
                </a:lnTo>
                <a:lnTo>
                  <a:pt x="360" y="129"/>
                </a:lnTo>
                <a:lnTo>
                  <a:pt x="360" y="92"/>
                </a:lnTo>
                <a:lnTo>
                  <a:pt x="360" y="83"/>
                </a:lnTo>
                <a:lnTo>
                  <a:pt x="358" y="74"/>
                </a:lnTo>
                <a:lnTo>
                  <a:pt x="356" y="68"/>
                </a:lnTo>
                <a:lnTo>
                  <a:pt x="353" y="59"/>
                </a:lnTo>
                <a:lnTo>
                  <a:pt x="347" y="52"/>
                </a:lnTo>
                <a:lnTo>
                  <a:pt x="340" y="48"/>
                </a:lnTo>
                <a:lnTo>
                  <a:pt x="332" y="45"/>
                </a:lnTo>
                <a:lnTo>
                  <a:pt x="323" y="43"/>
                </a:lnTo>
                <a:lnTo>
                  <a:pt x="314" y="43"/>
                </a:lnTo>
                <a:lnTo>
                  <a:pt x="299" y="43"/>
                </a:lnTo>
                <a:lnTo>
                  <a:pt x="299" y="0"/>
                </a:lnTo>
                <a:close/>
                <a:moveTo>
                  <a:pt x="150" y="0"/>
                </a:moveTo>
                <a:lnTo>
                  <a:pt x="168" y="0"/>
                </a:lnTo>
                <a:lnTo>
                  <a:pt x="168" y="43"/>
                </a:lnTo>
                <a:lnTo>
                  <a:pt x="155" y="43"/>
                </a:lnTo>
                <a:lnTo>
                  <a:pt x="144" y="43"/>
                </a:lnTo>
                <a:lnTo>
                  <a:pt x="135" y="45"/>
                </a:lnTo>
                <a:lnTo>
                  <a:pt x="128" y="48"/>
                </a:lnTo>
                <a:lnTo>
                  <a:pt x="120" y="52"/>
                </a:lnTo>
                <a:lnTo>
                  <a:pt x="115" y="59"/>
                </a:lnTo>
                <a:lnTo>
                  <a:pt x="111" y="68"/>
                </a:lnTo>
                <a:lnTo>
                  <a:pt x="109" y="74"/>
                </a:lnTo>
                <a:lnTo>
                  <a:pt x="107" y="83"/>
                </a:lnTo>
                <a:lnTo>
                  <a:pt x="107" y="91"/>
                </a:lnTo>
                <a:lnTo>
                  <a:pt x="107" y="129"/>
                </a:lnTo>
                <a:lnTo>
                  <a:pt x="107" y="140"/>
                </a:lnTo>
                <a:lnTo>
                  <a:pt x="107" y="150"/>
                </a:lnTo>
                <a:lnTo>
                  <a:pt x="105" y="159"/>
                </a:lnTo>
                <a:lnTo>
                  <a:pt x="102" y="168"/>
                </a:lnTo>
                <a:lnTo>
                  <a:pt x="96" y="177"/>
                </a:lnTo>
                <a:lnTo>
                  <a:pt x="91" y="185"/>
                </a:lnTo>
                <a:lnTo>
                  <a:pt x="81" y="190"/>
                </a:lnTo>
                <a:lnTo>
                  <a:pt x="72" y="194"/>
                </a:lnTo>
                <a:lnTo>
                  <a:pt x="61" y="196"/>
                </a:lnTo>
                <a:lnTo>
                  <a:pt x="81" y="201"/>
                </a:lnTo>
                <a:lnTo>
                  <a:pt x="96" y="214"/>
                </a:lnTo>
                <a:lnTo>
                  <a:pt x="105" y="234"/>
                </a:lnTo>
                <a:lnTo>
                  <a:pt x="107" y="262"/>
                </a:lnTo>
                <a:lnTo>
                  <a:pt x="107" y="319"/>
                </a:lnTo>
                <a:lnTo>
                  <a:pt x="107" y="328"/>
                </a:lnTo>
                <a:lnTo>
                  <a:pt x="109" y="336"/>
                </a:lnTo>
                <a:lnTo>
                  <a:pt x="111" y="343"/>
                </a:lnTo>
                <a:lnTo>
                  <a:pt x="115" y="350"/>
                </a:lnTo>
                <a:lnTo>
                  <a:pt x="120" y="358"/>
                </a:lnTo>
                <a:lnTo>
                  <a:pt x="128" y="363"/>
                </a:lnTo>
                <a:lnTo>
                  <a:pt x="135" y="365"/>
                </a:lnTo>
                <a:lnTo>
                  <a:pt x="144" y="367"/>
                </a:lnTo>
                <a:lnTo>
                  <a:pt x="155" y="369"/>
                </a:lnTo>
                <a:lnTo>
                  <a:pt x="168" y="369"/>
                </a:lnTo>
                <a:lnTo>
                  <a:pt x="168" y="409"/>
                </a:lnTo>
                <a:lnTo>
                  <a:pt x="150" y="409"/>
                </a:lnTo>
                <a:lnTo>
                  <a:pt x="122" y="407"/>
                </a:lnTo>
                <a:lnTo>
                  <a:pt x="98" y="400"/>
                </a:lnTo>
                <a:lnTo>
                  <a:pt x="81" y="387"/>
                </a:lnTo>
                <a:lnTo>
                  <a:pt x="69" y="370"/>
                </a:lnTo>
                <a:lnTo>
                  <a:pt x="61" y="347"/>
                </a:lnTo>
                <a:lnTo>
                  <a:pt x="59" y="319"/>
                </a:lnTo>
                <a:lnTo>
                  <a:pt x="59" y="262"/>
                </a:lnTo>
                <a:lnTo>
                  <a:pt x="56" y="242"/>
                </a:lnTo>
                <a:lnTo>
                  <a:pt x="48" y="229"/>
                </a:lnTo>
                <a:lnTo>
                  <a:pt x="35" y="219"/>
                </a:lnTo>
                <a:lnTo>
                  <a:pt x="15" y="216"/>
                </a:lnTo>
                <a:lnTo>
                  <a:pt x="0" y="216"/>
                </a:lnTo>
                <a:lnTo>
                  <a:pt x="0" y="175"/>
                </a:lnTo>
                <a:lnTo>
                  <a:pt x="15" y="175"/>
                </a:lnTo>
                <a:lnTo>
                  <a:pt x="26" y="173"/>
                </a:lnTo>
                <a:lnTo>
                  <a:pt x="35" y="172"/>
                </a:lnTo>
                <a:lnTo>
                  <a:pt x="43" y="170"/>
                </a:lnTo>
                <a:lnTo>
                  <a:pt x="48" y="164"/>
                </a:lnTo>
                <a:lnTo>
                  <a:pt x="54" y="159"/>
                </a:lnTo>
                <a:lnTo>
                  <a:pt x="56" y="151"/>
                </a:lnTo>
                <a:lnTo>
                  <a:pt x="57" y="142"/>
                </a:lnTo>
                <a:lnTo>
                  <a:pt x="59" y="131"/>
                </a:lnTo>
                <a:lnTo>
                  <a:pt x="59" y="92"/>
                </a:lnTo>
                <a:lnTo>
                  <a:pt x="59" y="70"/>
                </a:lnTo>
                <a:lnTo>
                  <a:pt x="63" y="52"/>
                </a:lnTo>
                <a:lnTo>
                  <a:pt x="69" y="41"/>
                </a:lnTo>
                <a:lnTo>
                  <a:pt x="74" y="32"/>
                </a:lnTo>
                <a:lnTo>
                  <a:pt x="80" y="24"/>
                </a:lnTo>
                <a:lnTo>
                  <a:pt x="89" y="17"/>
                </a:lnTo>
                <a:lnTo>
                  <a:pt x="98" y="11"/>
                </a:lnTo>
                <a:lnTo>
                  <a:pt x="109" y="6"/>
                </a:lnTo>
                <a:lnTo>
                  <a:pt x="128" y="2"/>
                </a:lnTo>
                <a:lnTo>
                  <a:pt x="15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DEF80DB7-0903-422B-864F-3D1F2D772772}"/>
              </a:ext>
            </a:extLst>
          </p:cNvPr>
          <p:cNvSpPr>
            <a:spLocks noEditPoints="1"/>
          </p:cNvSpPr>
          <p:nvPr/>
        </p:nvSpPr>
        <p:spPr bwMode="auto">
          <a:xfrm>
            <a:off x="11119117" y="3787626"/>
            <a:ext cx="739775" cy="649288"/>
          </a:xfrm>
          <a:custGeom>
            <a:avLst/>
            <a:gdLst>
              <a:gd name="T0" fmla="*/ 347 w 466"/>
              <a:gd name="T1" fmla="*/ 2 h 409"/>
              <a:gd name="T2" fmla="*/ 398 w 466"/>
              <a:gd name="T3" fmla="*/ 39 h 409"/>
              <a:gd name="T4" fmla="*/ 409 w 466"/>
              <a:gd name="T5" fmla="*/ 129 h 409"/>
              <a:gd name="T6" fmla="*/ 431 w 466"/>
              <a:gd name="T7" fmla="*/ 171 h 409"/>
              <a:gd name="T8" fmla="*/ 466 w 466"/>
              <a:gd name="T9" fmla="*/ 215 h 409"/>
              <a:gd name="T10" fmla="*/ 431 w 466"/>
              <a:gd name="T11" fmla="*/ 219 h 409"/>
              <a:gd name="T12" fmla="*/ 415 w 466"/>
              <a:gd name="T13" fmla="*/ 232 h 409"/>
              <a:gd name="T14" fmla="*/ 409 w 466"/>
              <a:gd name="T15" fmla="*/ 260 h 409"/>
              <a:gd name="T16" fmla="*/ 404 w 466"/>
              <a:gd name="T17" fmla="*/ 357 h 409"/>
              <a:gd name="T18" fmla="*/ 387 w 466"/>
              <a:gd name="T19" fmla="*/ 387 h 409"/>
              <a:gd name="T20" fmla="*/ 360 w 466"/>
              <a:gd name="T21" fmla="*/ 403 h 409"/>
              <a:gd name="T22" fmla="*/ 299 w 466"/>
              <a:gd name="T23" fmla="*/ 409 h 409"/>
              <a:gd name="T24" fmla="*/ 323 w 466"/>
              <a:gd name="T25" fmla="*/ 366 h 409"/>
              <a:gd name="T26" fmla="*/ 347 w 466"/>
              <a:gd name="T27" fmla="*/ 357 h 409"/>
              <a:gd name="T28" fmla="*/ 358 w 466"/>
              <a:gd name="T29" fmla="*/ 335 h 409"/>
              <a:gd name="T30" fmla="*/ 360 w 466"/>
              <a:gd name="T31" fmla="*/ 262 h 409"/>
              <a:gd name="T32" fmla="*/ 363 w 466"/>
              <a:gd name="T33" fmla="*/ 232 h 409"/>
              <a:gd name="T34" fmla="*/ 378 w 466"/>
              <a:gd name="T35" fmla="*/ 206 h 409"/>
              <a:gd name="T36" fmla="*/ 406 w 466"/>
              <a:gd name="T37" fmla="*/ 195 h 409"/>
              <a:gd name="T38" fmla="*/ 363 w 466"/>
              <a:gd name="T39" fmla="*/ 157 h 409"/>
              <a:gd name="T40" fmla="*/ 360 w 466"/>
              <a:gd name="T41" fmla="*/ 83 h 409"/>
              <a:gd name="T42" fmla="*/ 352 w 466"/>
              <a:gd name="T43" fmla="*/ 59 h 409"/>
              <a:gd name="T44" fmla="*/ 332 w 466"/>
              <a:gd name="T45" fmla="*/ 44 h 409"/>
              <a:gd name="T46" fmla="*/ 299 w 466"/>
              <a:gd name="T47" fmla="*/ 41 h 409"/>
              <a:gd name="T48" fmla="*/ 168 w 466"/>
              <a:gd name="T49" fmla="*/ 0 h 409"/>
              <a:gd name="T50" fmla="*/ 144 w 466"/>
              <a:gd name="T51" fmla="*/ 42 h 409"/>
              <a:gd name="T52" fmla="*/ 120 w 466"/>
              <a:gd name="T53" fmla="*/ 52 h 409"/>
              <a:gd name="T54" fmla="*/ 109 w 466"/>
              <a:gd name="T55" fmla="*/ 74 h 409"/>
              <a:gd name="T56" fmla="*/ 107 w 466"/>
              <a:gd name="T57" fmla="*/ 129 h 409"/>
              <a:gd name="T58" fmla="*/ 105 w 466"/>
              <a:gd name="T59" fmla="*/ 157 h 409"/>
              <a:gd name="T60" fmla="*/ 90 w 466"/>
              <a:gd name="T61" fmla="*/ 184 h 409"/>
              <a:gd name="T62" fmla="*/ 61 w 466"/>
              <a:gd name="T63" fmla="*/ 195 h 409"/>
              <a:gd name="T64" fmla="*/ 105 w 466"/>
              <a:gd name="T65" fmla="*/ 234 h 409"/>
              <a:gd name="T66" fmla="*/ 109 w 466"/>
              <a:gd name="T67" fmla="*/ 328 h 409"/>
              <a:gd name="T68" fmla="*/ 114 w 466"/>
              <a:gd name="T69" fmla="*/ 350 h 409"/>
              <a:gd name="T70" fmla="*/ 135 w 466"/>
              <a:gd name="T71" fmla="*/ 365 h 409"/>
              <a:gd name="T72" fmla="*/ 168 w 466"/>
              <a:gd name="T73" fmla="*/ 368 h 409"/>
              <a:gd name="T74" fmla="*/ 122 w 466"/>
              <a:gd name="T75" fmla="*/ 407 h 409"/>
              <a:gd name="T76" fmla="*/ 68 w 466"/>
              <a:gd name="T77" fmla="*/ 370 h 409"/>
              <a:gd name="T78" fmla="*/ 59 w 466"/>
              <a:gd name="T79" fmla="*/ 262 h 409"/>
              <a:gd name="T80" fmla="*/ 35 w 466"/>
              <a:gd name="T81" fmla="*/ 219 h 409"/>
              <a:gd name="T82" fmla="*/ 0 w 466"/>
              <a:gd name="T83" fmla="*/ 175 h 409"/>
              <a:gd name="T84" fmla="*/ 35 w 466"/>
              <a:gd name="T85" fmla="*/ 171 h 409"/>
              <a:gd name="T86" fmla="*/ 53 w 466"/>
              <a:gd name="T87" fmla="*/ 158 h 409"/>
              <a:gd name="T88" fmla="*/ 59 w 466"/>
              <a:gd name="T89" fmla="*/ 131 h 409"/>
              <a:gd name="T90" fmla="*/ 64 w 466"/>
              <a:gd name="T91" fmla="*/ 52 h 409"/>
              <a:gd name="T92" fmla="*/ 79 w 466"/>
              <a:gd name="T93" fmla="*/ 22 h 409"/>
              <a:gd name="T94" fmla="*/ 109 w 466"/>
              <a:gd name="T95" fmla="*/ 6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409">
                <a:moveTo>
                  <a:pt x="299" y="0"/>
                </a:moveTo>
                <a:lnTo>
                  <a:pt x="317" y="0"/>
                </a:lnTo>
                <a:lnTo>
                  <a:pt x="347" y="2"/>
                </a:lnTo>
                <a:lnTo>
                  <a:pt x="369" y="9"/>
                </a:lnTo>
                <a:lnTo>
                  <a:pt x="385" y="22"/>
                </a:lnTo>
                <a:lnTo>
                  <a:pt x="398" y="39"/>
                </a:lnTo>
                <a:lnTo>
                  <a:pt x="406" y="63"/>
                </a:lnTo>
                <a:lnTo>
                  <a:pt x="409" y="92"/>
                </a:lnTo>
                <a:lnTo>
                  <a:pt x="409" y="129"/>
                </a:lnTo>
                <a:lnTo>
                  <a:pt x="411" y="149"/>
                </a:lnTo>
                <a:lnTo>
                  <a:pt x="419" y="162"/>
                </a:lnTo>
                <a:lnTo>
                  <a:pt x="431" y="171"/>
                </a:lnTo>
                <a:lnTo>
                  <a:pt x="452" y="175"/>
                </a:lnTo>
                <a:lnTo>
                  <a:pt x="466" y="175"/>
                </a:lnTo>
                <a:lnTo>
                  <a:pt x="466" y="215"/>
                </a:lnTo>
                <a:lnTo>
                  <a:pt x="452" y="215"/>
                </a:lnTo>
                <a:lnTo>
                  <a:pt x="441" y="217"/>
                </a:lnTo>
                <a:lnTo>
                  <a:pt x="431" y="219"/>
                </a:lnTo>
                <a:lnTo>
                  <a:pt x="424" y="221"/>
                </a:lnTo>
                <a:lnTo>
                  <a:pt x="419" y="227"/>
                </a:lnTo>
                <a:lnTo>
                  <a:pt x="415" y="232"/>
                </a:lnTo>
                <a:lnTo>
                  <a:pt x="411" y="239"/>
                </a:lnTo>
                <a:lnTo>
                  <a:pt x="409" y="249"/>
                </a:lnTo>
                <a:lnTo>
                  <a:pt x="409" y="260"/>
                </a:lnTo>
                <a:lnTo>
                  <a:pt x="409" y="319"/>
                </a:lnTo>
                <a:lnTo>
                  <a:pt x="407" y="339"/>
                </a:lnTo>
                <a:lnTo>
                  <a:pt x="404" y="357"/>
                </a:lnTo>
                <a:lnTo>
                  <a:pt x="400" y="368"/>
                </a:lnTo>
                <a:lnTo>
                  <a:pt x="395" y="378"/>
                </a:lnTo>
                <a:lnTo>
                  <a:pt x="387" y="387"/>
                </a:lnTo>
                <a:lnTo>
                  <a:pt x="380" y="392"/>
                </a:lnTo>
                <a:lnTo>
                  <a:pt x="371" y="400"/>
                </a:lnTo>
                <a:lnTo>
                  <a:pt x="360" y="403"/>
                </a:lnTo>
                <a:lnTo>
                  <a:pt x="339" y="407"/>
                </a:lnTo>
                <a:lnTo>
                  <a:pt x="317" y="409"/>
                </a:lnTo>
                <a:lnTo>
                  <a:pt x="299" y="409"/>
                </a:lnTo>
                <a:lnTo>
                  <a:pt x="299" y="368"/>
                </a:lnTo>
                <a:lnTo>
                  <a:pt x="313" y="368"/>
                </a:lnTo>
                <a:lnTo>
                  <a:pt x="323" y="366"/>
                </a:lnTo>
                <a:lnTo>
                  <a:pt x="332" y="365"/>
                </a:lnTo>
                <a:lnTo>
                  <a:pt x="341" y="363"/>
                </a:lnTo>
                <a:lnTo>
                  <a:pt x="347" y="357"/>
                </a:lnTo>
                <a:lnTo>
                  <a:pt x="352" y="350"/>
                </a:lnTo>
                <a:lnTo>
                  <a:pt x="356" y="343"/>
                </a:lnTo>
                <a:lnTo>
                  <a:pt x="358" y="335"/>
                </a:lnTo>
                <a:lnTo>
                  <a:pt x="360" y="328"/>
                </a:lnTo>
                <a:lnTo>
                  <a:pt x="360" y="319"/>
                </a:lnTo>
                <a:lnTo>
                  <a:pt x="360" y="262"/>
                </a:lnTo>
                <a:lnTo>
                  <a:pt x="360" y="250"/>
                </a:lnTo>
                <a:lnTo>
                  <a:pt x="361" y="241"/>
                </a:lnTo>
                <a:lnTo>
                  <a:pt x="363" y="232"/>
                </a:lnTo>
                <a:lnTo>
                  <a:pt x="367" y="223"/>
                </a:lnTo>
                <a:lnTo>
                  <a:pt x="371" y="214"/>
                </a:lnTo>
                <a:lnTo>
                  <a:pt x="378" y="206"/>
                </a:lnTo>
                <a:lnTo>
                  <a:pt x="385" y="201"/>
                </a:lnTo>
                <a:lnTo>
                  <a:pt x="395" y="197"/>
                </a:lnTo>
                <a:lnTo>
                  <a:pt x="406" y="195"/>
                </a:lnTo>
                <a:lnTo>
                  <a:pt x="385" y="190"/>
                </a:lnTo>
                <a:lnTo>
                  <a:pt x="371" y="177"/>
                </a:lnTo>
                <a:lnTo>
                  <a:pt x="363" y="157"/>
                </a:lnTo>
                <a:lnTo>
                  <a:pt x="360" y="129"/>
                </a:lnTo>
                <a:lnTo>
                  <a:pt x="360" y="92"/>
                </a:lnTo>
                <a:lnTo>
                  <a:pt x="360" y="83"/>
                </a:lnTo>
                <a:lnTo>
                  <a:pt x="358" y="74"/>
                </a:lnTo>
                <a:lnTo>
                  <a:pt x="356" y="68"/>
                </a:lnTo>
                <a:lnTo>
                  <a:pt x="352" y="59"/>
                </a:lnTo>
                <a:lnTo>
                  <a:pt x="347" y="52"/>
                </a:lnTo>
                <a:lnTo>
                  <a:pt x="341" y="48"/>
                </a:lnTo>
                <a:lnTo>
                  <a:pt x="332" y="44"/>
                </a:lnTo>
                <a:lnTo>
                  <a:pt x="323" y="42"/>
                </a:lnTo>
                <a:lnTo>
                  <a:pt x="313" y="41"/>
                </a:lnTo>
                <a:lnTo>
                  <a:pt x="299" y="41"/>
                </a:lnTo>
                <a:lnTo>
                  <a:pt x="299" y="0"/>
                </a:lnTo>
                <a:close/>
                <a:moveTo>
                  <a:pt x="149" y="0"/>
                </a:moveTo>
                <a:lnTo>
                  <a:pt x="168" y="0"/>
                </a:lnTo>
                <a:lnTo>
                  <a:pt x="168" y="41"/>
                </a:lnTo>
                <a:lnTo>
                  <a:pt x="155" y="41"/>
                </a:lnTo>
                <a:lnTo>
                  <a:pt x="144" y="42"/>
                </a:lnTo>
                <a:lnTo>
                  <a:pt x="135" y="44"/>
                </a:lnTo>
                <a:lnTo>
                  <a:pt x="127" y="48"/>
                </a:lnTo>
                <a:lnTo>
                  <a:pt x="120" y="52"/>
                </a:lnTo>
                <a:lnTo>
                  <a:pt x="114" y="59"/>
                </a:lnTo>
                <a:lnTo>
                  <a:pt x="111" y="68"/>
                </a:lnTo>
                <a:lnTo>
                  <a:pt x="109" y="74"/>
                </a:lnTo>
                <a:lnTo>
                  <a:pt x="109" y="81"/>
                </a:lnTo>
                <a:lnTo>
                  <a:pt x="107" y="90"/>
                </a:lnTo>
                <a:lnTo>
                  <a:pt x="107" y="129"/>
                </a:lnTo>
                <a:lnTo>
                  <a:pt x="107" y="140"/>
                </a:lnTo>
                <a:lnTo>
                  <a:pt x="107" y="149"/>
                </a:lnTo>
                <a:lnTo>
                  <a:pt x="105" y="157"/>
                </a:lnTo>
                <a:lnTo>
                  <a:pt x="101" y="168"/>
                </a:lnTo>
                <a:lnTo>
                  <a:pt x="96" y="177"/>
                </a:lnTo>
                <a:lnTo>
                  <a:pt x="90" y="184"/>
                </a:lnTo>
                <a:lnTo>
                  <a:pt x="81" y="190"/>
                </a:lnTo>
                <a:lnTo>
                  <a:pt x="72" y="193"/>
                </a:lnTo>
                <a:lnTo>
                  <a:pt x="61" y="195"/>
                </a:lnTo>
                <a:lnTo>
                  <a:pt x="81" y="201"/>
                </a:lnTo>
                <a:lnTo>
                  <a:pt x="96" y="214"/>
                </a:lnTo>
                <a:lnTo>
                  <a:pt x="105" y="234"/>
                </a:lnTo>
                <a:lnTo>
                  <a:pt x="107" y="262"/>
                </a:lnTo>
                <a:lnTo>
                  <a:pt x="107" y="319"/>
                </a:lnTo>
                <a:lnTo>
                  <a:pt x="109" y="328"/>
                </a:lnTo>
                <a:lnTo>
                  <a:pt x="109" y="335"/>
                </a:lnTo>
                <a:lnTo>
                  <a:pt x="111" y="343"/>
                </a:lnTo>
                <a:lnTo>
                  <a:pt x="114" y="350"/>
                </a:lnTo>
                <a:lnTo>
                  <a:pt x="120" y="357"/>
                </a:lnTo>
                <a:lnTo>
                  <a:pt x="127" y="363"/>
                </a:lnTo>
                <a:lnTo>
                  <a:pt x="135" y="365"/>
                </a:lnTo>
                <a:lnTo>
                  <a:pt x="144" y="366"/>
                </a:lnTo>
                <a:lnTo>
                  <a:pt x="155" y="368"/>
                </a:lnTo>
                <a:lnTo>
                  <a:pt x="168" y="368"/>
                </a:lnTo>
                <a:lnTo>
                  <a:pt x="168" y="409"/>
                </a:lnTo>
                <a:lnTo>
                  <a:pt x="149" y="409"/>
                </a:lnTo>
                <a:lnTo>
                  <a:pt x="122" y="407"/>
                </a:lnTo>
                <a:lnTo>
                  <a:pt x="99" y="400"/>
                </a:lnTo>
                <a:lnTo>
                  <a:pt x="81" y="387"/>
                </a:lnTo>
                <a:lnTo>
                  <a:pt x="68" y="370"/>
                </a:lnTo>
                <a:lnTo>
                  <a:pt x="61" y="346"/>
                </a:lnTo>
                <a:lnTo>
                  <a:pt x="59" y="319"/>
                </a:lnTo>
                <a:lnTo>
                  <a:pt x="59" y="262"/>
                </a:lnTo>
                <a:lnTo>
                  <a:pt x="55" y="241"/>
                </a:lnTo>
                <a:lnTo>
                  <a:pt x="48" y="227"/>
                </a:lnTo>
                <a:lnTo>
                  <a:pt x="35" y="219"/>
                </a:lnTo>
                <a:lnTo>
                  <a:pt x="15" y="215"/>
                </a:lnTo>
                <a:lnTo>
                  <a:pt x="0" y="215"/>
                </a:lnTo>
                <a:lnTo>
                  <a:pt x="0" y="175"/>
                </a:lnTo>
                <a:lnTo>
                  <a:pt x="15" y="175"/>
                </a:lnTo>
                <a:lnTo>
                  <a:pt x="26" y="173"/>
                </a:lnTo>
                <a:lnTo>
                  <a:pt x="35" y="171"/>
                </a:lnTo>
                <a:lnTo>
                  <a:pt x="42" y="169"/>
                </a:lnTo>
                <a:lnTo>
                  <a:pt x="48" y="164"/>
                </a:lnTo>
                <a:lnTo>
                  <a:pt x="53" y="158"/>
                </a:lnTo>
                <a:lnTo>
                  <a:pt x="57" y="151"/>
                </a:lnTo>
                <a:lnTo>
                  <a:pt x="59" y="142"/>
                </a:lnTo>
                <a:lnTo>
                  <a:pt x="59" y="131"/>
                </a:lnTo>
                <a:lnTo>
                  <a:pt x="59" y="92"/>
                </a:lnTo>
                <a:lnTo>
                  <a:pt x="61" y="70"/>
                </a:lnTo>
                <a:lnTo>
                  <a:pt x="64" y="52"/>
                </a:lnTo>
                <a:lnTo>
                  <a:pt x="68" y="41"/>
                </a:lnTo>
                <a:lnTo>
                  <a:pt x="74" y="31"/>
                </a:lnTo>
                <a:lnTo>
                  <a:pt x="79" y="22"/>
                </a:lnTo>
                <a:lnTo>
                  <a:pt x="88" y="17"/>
                </a:lnTo>
                <a:lnTo>
                  <a:pt x="98" y="11"/>
                </a:lnTo>
                <a:lnTo>
                  <a:pt x="109" y="6"/>
                </a:lnTo>
                <a:lnTo>
                  <a:pt x="127" y="2"/>
                </a:lnTo>
                <a:lnTo>
                  <a:pt x="14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399E0-D179-4223-9B86-B88657F33C72}"/>
              </a:ext>
            </a:extLst>
          </p:cNvPr>
          <p:cNvSpPr txBox="1"/>
          <p:nvPr/>
        </p:nvSpPr>
        <p:spPr>
          <a:xfrm>
            <a:off x="9177611" y="4347090"/>
            <a:ext cx="9599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5AFE3-A3E6-4BBE-9C81-F1BE108693F9}"/>
              </a:ext>
            </a:extLst>
          </p:cNvPr>
          <p:cNvSpPr txBox="1"/>
          <p:nvPr/>
        </p:nvSpPr>
        <p:spPr>
          <a:xfrm>
            <a:off x="10401953" y="428622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A0696A-7199-47D6-87F8-FD4E918426CF}"/>
              </a:ext>
            </a:extLst>
          </p:cNvPr>
          <p:cNvSpPr txBox="1"/>
          <p:nvPr/>
        </p:nvSpPr>
        <p:spPr>
          <a:xfrm>
            <a:off x="11118476" y="4286220"/>
            <a:ext cx="80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C1C42-8E42-4589-B914-DA1B05C74BFF}"/>
              </a:ext>
            </a:extLst>
          </p:cNvPr>
          <p:cNvSpPr txBox="1"/>
          <p:nvPr/>
        </p:nvSpPr>
        <p:spPr>
          <a:xfrm>
            <a:off x="10301085" y="4879074"/>
            <a:ext cx="12797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Стрелка: вправо 119">
            <a:extLst>
              <a:ext uri="{FF2B5EF4-FFF2-40B4-BE49-F238E27FC236}">
                <a16:creationId xmlns:a16="http://schemas.microsoft.com/office/drawing/2014/main" id="{962A1B11-4A39-471C-AD40-50F5B02D0357}"/>
              </a:ext>
            </a:extLst>
          </p:cNvPr>
          <p:cNvSpPr/>
          <p:nvPr/>
        </p:nvSpPr>
        <p:spPr>
          <a:xfrm rot="20717626">
            <a:off x="7601950" y="3189133"/>
            <a:ext cx="1141302" cy="1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трелка: вправо 120">
            <a:extLst>
              <a:ext uri="{FF2B5EF4-FFF2-40B4-BE49-F238E27FC236}">
                <a16:creationId xmlns:a16="http://schemas.microsoft.com/office/drawing/2014/main" id="{95E7222C-172C-4213-BB05-70C3B3687662}"/>
              </a:ext>
            </a:extLst>
          </p:cNvPr>
          <p:cNvSpPr/>
          <p:nvPr/>
        </p:nvSpPr>
        <p:spPr>
          <a:xfrm rot="746995">
            <a:off x="7620910" y="3822238"/>
            <a:ext cx="1179486" cy="13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1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General Structure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0412" y="1118936"/>
            <a:ext cx="6781800" cy="1676400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760412" y="3664242"/>
            <a:ext cx="9601200" cy="2660358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89012" y="1652336"/>
            <a:ext cx="2971800" cy="99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MPS &amp; Delta0 Semantic Language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75412" y="4193630"/>
            <a:ext cx="3581400" cy="1918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t" anchorCtr="0"/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Applications call predicates on specific semantic model. One application can use several models.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561012" y="4316606"/>
            <a:ext cx="914400" cy="351690"/>
            <a:chOff x="5561012" y="4469006"/>
            <a:chExt cx="914400" cy="351690"/>
          </a:xfrm>
        </p:grpSpPr>
        <p:sp>
          <p:nvSpPr>
            <p:cNvPr id="106" name="Oval 105"/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Block Arc 107"/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561012" y="5134024"/>
            <a:ext cx="914400" cy="351690"/>
            <a:chOff x="5561012" y="4469006"/>
            <a:chExt cx="914400" cy="351690"/>
          </a:xfrm>
        </p:grpSpPr>
        <p:sp>
          <p:nvSpPr>
            <p:cNvPr id="135" name="Oval 134"/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Block Arc 135"/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3275012" y="2362200"/>
            <a:ext cx="351690" cy="2073442"/>
            <a:chOff x="3275012" y="2362200"/>
            <a:chExt cx="351690" cy="2073442"/>
          </a:xfrm>
        </p:grpSpPr>
        <p:sp>
          <p:nvSpPr>
            <p:cNvPr id="140" name="Oval 139"/>
            <p:cNvSpPr/>
            <p:nvPr/>
          </p:nvSpPr>
          <p:spPr>
            <a:xfrm>
              <a:off x="3348381" y="2913038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Block Arc 140"/>
            <p:cNvSpPr/>
            <p:nvPr/>
          </p:nvSpPr>
          <p:spPr>
            <a:xfrm rot="10800000" flipH="1">
              <a:off x="3275012" y="2842068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5400000">
              <a:off x="2826185" y="3810176"/>
              <a:ext cx="12493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153108" y="2659155"/>
              <a:ext cx="595498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989012" y="4193630"/>
            <a:ext cx="4572000" cy="197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895060" y="1238778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Workplace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226476" y="4847270"/>
            <a:ext cx="4097070" cy="573505"/>
            <a:chOff x="1293812" y="5105399"/>
            <a:chExt cx="4097070" cy="573505"/>
          </a:xfrm>
        </p:grpSpPr>
        <p:sp>
          <p:nvSpPr>
            <p:cNvPr id="150" name="Rectangle 149"/>
            <p:cNvSpPr/>
            <p:nvPr/>
          </p:nvSpPr>
          <p:spPr>
            <a:xfrm>
              <a:off x="1293812" y="5105399"/>
              <a:ext cx="1925787" cy="573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REGISTRY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65095" y="5105399"/>
              <a:ext cx="1925787" cy="573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MACHINE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151050" y="4258840"/>
            <a:ext cx="42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Semantic Environment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702347" y="38871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JAR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702347" y="563169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HTTP</a:t>
            </a:r>
          </a:p>
        </p:txBody>
      </p:sp>
      <p:sp>
        <p:nvSpPr>
          <p:cNvPr id="40" name="Rectangle 88">
            <a:extLst>
              <a:ext uri="{FF2B5EF4-FFF2-40B4-BE49-F238E27FC236}">
                <a16:creationId xmlns:a16="http://schemas.microsoft.com/office/drawing/2014/main" id="{979149D4-814C-48BE-94E6-394B20A266D7}"/>
              </a:ext>
            </a:extLst>
          </p:cNvPr>
          <p:cNvSpPr/>
          <p:nvPr/>
        </p:nvSpPr>
        <p:spPr>
          <a:xfrm>
            <a:off x="5092795" y="1666642"/>
            <a:ext cx="1949726" cy="41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Java Model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132">
            <a:extLst>
              <a:ext uri="{FF2B5EF4-FFF2-40B4-BE49-F238E27FC236}">
                <a16:creationId xmlns:a16="http://schemas.microsoft.com/office/drawing/2014/main" id="{96080276-9566-4380-85C4-6A5D6DC130E8}"/>
              </a:ext>
            </a:extLst>
          </p:cNvPr>
          <p:cNvGrpSpPr/>
          <p:nvPr/>
        </p:nvGrpSpPr>
        <p:grpSpPr>
          <a:xfrm>
            <a:off x="4068486" y="1716471"/>
            <a:ext cx="914400" cy="351690"/>
            <a:chOff x="5561012" y="4469006"/>
            <a:chExt cx="914400" cy="351690"/>
          </a:xfrm>
        </p:grpSpPr>
        <p:sp>
          <p:nvSpPr>
            <p:cNvPr id="42" name="Oval 105">
              <a:extLst>
                <a:ext uri="{FF2B5EF4-FFF2-40B4-BE49-F238E27FC236}">
                  <a16:creationId xmlns:a16="http://schemas.microsoft.com/office/drawing/2014/main" id="{4FA19A70-6757-4040-9ADF-9C22125B850F}"/>
                </a:ext>
              </a:extLst>
            </p:cNvPr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Block Arc 107">
              <a:extLst>
                <a:ext uri="{FF2B5EF4-FFF2-40B4-BE49-F238E27FC236}">
                  <a16:creationId xmlns:a16="http://schemas.microsoft.com/office/drawing/2014/main" id="{835C61C1-5F67-4EB0-AFEA-9632BBC440C4}"/>
                </a:ext>
              </a:extLst>
            </p:cNvPr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113">
              <a:extLst>
                <a:ext uri="{FF2B5EF4-FFF2-40B4-BE49-F238E27FC236}">
                  <a16:creationId xmlns:a16="http://schemas.microsoft.com/office/drawing/2014/main" id="{747D38D0-C0CE-4B9B-8981-982CC849AF56}"/>
                </a:ext>
              </a:extLst>
            </p:cNvPr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12">
              <a:extLst>
                <a:ext uri="{FF2B5EF4-FFF2-40B4-BE49-F238E27FC236}">
                  <a16:creationId xmlns:a16="http://schemas.microsoft.com/office/drawing/2014/main" id="{B14294BC-80E0-4C1D-887F-DE67D34FD4F6}"/>
                </a:ext>
              </a:extLst>
            </p:cNvPr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88">
            <a:extLst>
              <a:ext uri="{FF2B5EF4-FFF2-40B4-BE49-F238E27FC236}">
                <a16:creationId xmlns:a16="http://schemas.microsoft.com/office/drawing/2014/main" id="{8BE70C56-B158-49A6-8D7A-23B0D4CC26A0}"/>
              </a:ext>
            </a:extLst>
          </p:cNvPr>
          <p:cNvSpPr/>
          <p:nvPr/>
        </p:nvSpPr>
        <p:spPr>
          <a:xfrm>
            <a:off x="5086803" y="2244652"/>
            <a:ext cx="1949726" cy="41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XML Model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132">
            <a:extLst>
              <a:ext uri="{FF2B5EF4-FFF2-40B4-BE49-F238E27FC236}">
                <a16:creationId xmlns:a16="http://schemas.microsoft.com/office/drawing/2014/main" id="{CAE8BF8D-2380-4017-BB81-AC5E243B798F}"/>
              </a:ext>
            </a:extLst>
          </p:cNvPr>
          <p:cNvGrpSpPr/>
          <p:nvPr/>
        </p:nvGrpSpPr>
        <p:grpSpPr>
          <a:xfrm>
            <a:off x="4062494" y="2294481"/>
            <a:ext cx="914400" cy="351690"/>
            <a:chOff x="5561012" y="4469006"/>
            <a:chExt cx="914400" cy="351690"/>
          </a:xfrm>
        </p:grpSpPr>
        <p:sp>
          <p:nvSpPr>
            <p:cNvPr id="48" name="Oval 105">
              <a:extLst>
                <a:ext uri="{FF2B5EF4-FFF2-40B4-BE49-F238E27FC236}">
                  <a16:creationId xmlns:a16="http://schemas.microsoft.com/office/drawing/2014/main" id="{E5E344C2-F00D-42DC-A0A9-8BEFF7D8436A}"/>
                </a:ext>
              </a:extLst>
            </p:cNvPr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Block Arc 107">
              <a:extLst>
                <a:ext uri="{FF2B5EF4-FFF2-40B4-BE49-F238E27FC236}">
                  <a16:creationId xmlns:a16="http://schemas.microsoft.com/office/drawing/2014/main" id="{18B34526-6AA7-4A1A-9F01-D447D00AD609}"/>
                </a:ext>
              </a:extLst>
            </p:cNvPr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113">
              <a:extLst>
                <a:ext uri="{FF2B5EF4-FFF2-40B4-BE49-F238E27FC236}">
                  <a16:creationId xmlns:a16="http://schemas.microsoft.com/office/drawing/2014/main" id="{BABFC544-571A-41EF-A8DE-13985A975DC9}"/>
                </a:ext>
              </a:extLst>
            </p:cNvPr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12">
              <a:extLst>
                <a:ext uri="{FF2B5EF4-FFF2-40B4-BE49-F238E27FC236}">
                  <a16:creationId xmlns:a16="http://schemas.microsoft.com/office/drawing/2014/main" id="{B9EFCE9D-A0C4-4E3C-9B4D-CDFDD1541E2F}"/>
                </a:ext>
              </a:extLst>
            </p:cNvPr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149">
            <a:extLst>
              <a:ext uri="{FF2B5EF4-FFF2-40B4-BE49-F238E27FC236}">
                <a16:creationId xmlns:a16="http://schemas.microsoft.com/office/drawing/2014/main" id="{B211B84A-DBD4-4D75-925F-5597FB41F0A4}"/>
              </a:ext>
            </a:extLst>
          </p:cNvPr>
          <p:cNvSpPr/>
          <p:nvPr/>
        </p:nvSpPr>
        <p:spPr>
          <a:xfrm>
            <a:off x="1226475" y="5540264"/>
            <a:ext cx="4097071" cy="573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DOMAIN SPECIFIC LIBRARY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49B228-31A3-4C0A-B839-A1D785D3BFD8}"/>
              </a:ext>
            </a:extLst>
          </p:cNvPr>
          <p:cNvSpPr txBox="1"/>
          <p:nvPr/>
        </p:nvSpPr>
        <p:spPr>
          <a:xfrm>
            <a:off x="3534930" y="317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10F7C2-FF0D-47E4-B456-477695C67411}"/>
              </a:ext>
            </a:extLst>
          </p:cNvPr>
          <p:cNvSpPr txBox="1"/>
          <p:nvPr/>
        </p:nvSpPr>
        <p:spPr>
          <a:xfrm>
            <a:off x="3535373" y="34189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Delta 0 Semantic Language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0412" y="1118936"/>
            <a:ext cx="5181600" cy="1676400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89012" y="1652336"/>
            <a:ext cx="1371600" cy="93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D0SL Language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5060" y="123877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Language structure</a:t>
            </a:r>
          </a:p>
        </p:txBody>
      </p:sp>
      <p:sp>
        <p:nvSpPr>
          <p:cNvPr id="40" name="Rectangle 88">
            <a:extLst>
              <a:ext uri="{FF2B5EF4-FFF2-40B4-BE49-F238E27FC236}">
                <a16:creationId xmlns:a16="http://schemas.microsoft.com/office/drawing/2014/main" id="{979149D4-814C-48BE-94E6-394B20A266D7}"/>
              </a:ext>
            </a:extLst>
          </p:cNvPr>
          <p:cNvSpPr/>
          <p:nvPr/>
        </p:nvSpPr>
        <p:spPr>
          <a:xfrm>
            <a:off x="3067450" y="1665833"/>
            <a:ext cx="1949726" cy="4132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Semantic Model</a:t>
            </a:r>
          </a:p>
        </p:txBody>
      </p:sp>
      <p:sp>
        <p:nvSpPr>
          <p:cNvPr id="55" name="Rectangle 88">
            <a:extLst>
              <a:ext uri="{FF2B5EF4-FFF2-40B4-BE49-F238E27FC236}">
                <a16:creationId xmlns:a16="http://schemas.microsoft.com/office/drawing/2014/main" id="{377BEB59-3E64-4808-89CD-AD0C731A4C2F}"/>
              </a:ext>
            </a:extLst>
          </p:cNvPr>
          <p:cNvSpPr/>
          <p:nvPr/>
        </p:nvSpPr>
        <p:spPr>
          <a:xfrm>
            <a:off x="3071780" y="2177608"/>
            <a:ext cx="1949726" cy="41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Domain Model</a:t>
            </a:r>
          </a:p>
        </p:txBody>
      </p:sp>
      <p:grpSp>
        <p:nvGrpSpPr>
          <p:cNvPr id="56" name="Group 132">
            <a:extLst>
              <a:ext uri="{FF2B5EF4-FFF2-40B4-BE49-F238E27FC236}">
                <a16:creationId xmlns:a16="http://schemas.microsoft.com/office/drawing/2014/main" id="{7A2AE80F-1D60-4F05-A292-DC30606EAF21}"/>
              </a:ext>
            </a:extLst>
          </p:cNvPr>
          <p:cNvGrpSpPr/>
          <p:nvPr/>
        </p:nvGrpSpPr>
        <p:grpSpPr>
          <a:xfrm>
            <a:off x="2435389" y="1728082"/>
            <a:ext cx="578126" cy="239361"/>
            <a:chOff x="5561012" y="4469006"/>
            <a:chExt cx="914400" cy="351690"/>
          </a:xfrm>
        </p:grpSpPr>
        <p:sp>
          <p:nvSpPr>
            <p:cNvPr id="57" name="Oval 105">
              <a:extLst>
                <a:ext uri="{FF2B5EF4-FFF2-40B4-BE49-F238E27FC236}">
                  <a16:creationId xmlns:a16="http://schemas.microsoft.com/office/drawing/2014/main" id="{818F902D-511A-4599-9E2E-55B63A7A1E71}"/>
                </a:ext>
              </a:extLst>
            </p:cNvPr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Block Arc 107">
              <a:extLst>
                <a:ext uri="{FF2B5EF4-FFF2-40B4-BE49-F238E27FC236}">
                  <a16:creationId xmlns:a16="http://schemas.microsoft.com/office/drawing/2014/main" id="{72767C7B-3053-4304-B749-94845552DAE5}"/>
                </a:ext>
              </a:extLst>
            </p:cNvPr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113">
              <a:extLst>
                <a:ext uri="{FF2B5EF4-FFF2-40B4-BE49-F238E27FC236}">
                  <a16:creationId xmlns:a16="http://schemas.microsoft.com/office/drawing/2014/main" id="{6EF76390-E1D5-49EC-814C-3D5417D3FC90}"/>
                </a:ext>
              </a:extLst>
            </p:cNvPr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12">
              <a:extLst>
                <a:ext uri="{FF2B5EF4-FFF2-40B4-BE49-F238E27FC236}">
                  <a16:creationId xmlns:a16="http://schemas.microsoft.com/office/drawing/2014/main" id="{E6EDC5E6-28DF-4EB1-8B63-BFBE2B8262BC}"/>
                </a:ext>
              </a:extLst>
            </p:cNvPr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32">
            <a:extLst>
              <a:ext uri="{FF2B5EF4-FFF2-40B4-BE49-F238E27FC236}">
                <a16:creationId xmlns:a16="http://schemas.microsoft.com/office/drawing/2014/main" id="{7E163330-74D3-40BA-84FE-F610DF222061}"/>
              </a:ext>
            </a:extLst>
          </p:cNvPr>
          <p:cNvGrpSpPr/>
          <p:nvPr/>
        </p:nvGrpSpPr>
        <p:grpSpPr>
          <a:xfrm>
            <a:off x="2435389" y="2261709"/>
            <a:ext cx="578126" cy="239361"/>
            <a:chOff x="5561012" y="4469006"/>
            <a:chExt cx="914400" cy="351690"/>
          </a:xfrm>
          <a:solidFill>
            <a:schemeClr val="accent2"/>
          </a:solidFill>
        </p:grpSpPr>
        <p:sp>
          <p:nvSpPr>
            <p:cNvPr id="62" name="Oval 105">
              <a:extLst>
                <a:ext uri="{FF2B5EF4-FFF2-40B4-BE49-F238E27FC236}">
                  <a16:creationId xmlns:a16="http://schemas.microsoft.com/office/drawing/2014/main" id="{BDA4DF72-7613-4CEE-B5B9-1B9FEF7D08F6}"/>
                </a:ext>
              </a:extLst>
            </p:cNvPr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Block Arc 107">
              <a:extLst>
                <a:ext uri="{FF2B5EF4-FFF2-40B4-BE49-F238E27FC236}">
                  <a16:creationId xmlns:a16="http://schemas.microsoft.com/office/drawing/2014/main" id="{7E9A67BC-2FF9-45D9-A04C-6A8249946972}"/>
                </a:ext>
              </a:extLst>
            </p:cNvPr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113">
              <a:extLst>
                <a:ext uri="{FF2B5EF4-FFF2-40B4-BE49-F238E27FC236}">
                  <a16:creationId xmlns:a16="http://schemas.microsoft.com/office/drawing/2014/main" id="{74DE6562-3E65-4596-84F5-04A07D542B3E}"/>
                </a:ext>
              </a:extLst>
            </p:cNvPr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12">
              <a:extLst>
                <a:ext uri="{FF2B5EF4-FFF2-40B4-BE49-F238E27FC236}">
                  <a16:creationId xmlns:a16="http://schemas.microsoft.com/office/drawing/2014/main" id="{BAD60A63-47E7-4C10-A71B-FEA5EDE0BD74}"/>
                </a:ext>
              </a:extLst>
            </p:cNvPr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84">
            <a:extLst>
              <a:ext uri="{FF2B5EF4-FFF2-40B4-BE49-F238E27FC236}">
                <a16:creationId xmlns:a16="http://schemas.microsoft.com/office/drawing/2014/main" id="{25776FB8-6C46-44D4-91D9-155067285CA7}"/>
              </a:ext>
            </a:extLst>
          </p:cNvPr>
          <p:cNvSpPr/>
          <p:nvPr/>
        </p:nvSpPr>
        <p:spPr>
          <a:xfrm>
            <a:off x="5942012" y="1118936"/>
            <a:ext cx="6172200" cy="5662864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88">
            <a:extLst>
              <a:ext uri="{FF2B5EF4-FFF2-40B4-BE49-F238E27FC236}">
                <a16:creationId xmlns:a16="http://schemas.microsoft.com/office/drawing/2014/main" id="{0BDCA20D-F90D-4515-B6C7-5F32A12E50AE}"/>
              </a:ext>
            </a:extLst>
          </p:cNvPr>
          <p:cNvSpPr/>
          <p:nvPr/>
        </p:nvSpPr>
        <p:spPr>
          <a:xfrm>
            <a:off x="6137990" y="1365427"/>
            <a:ext cx="1404222" cy="4132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use model</a:t>
            </a: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5BDB5A4-7CFE-4016-B53A-D87364250FB0}"/>
              </a:ext>
            </a:extLst>
          </p:cNvPr>
          <p:cNvSpPr/>
          <p:nvPr/>
        </p:nvSpPr>
        <p:spPr>
          <a:xfrm>
            <a:off x="6137990" y="1851305"/>
            <a:ext cx="1404222" cy="4132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rules</a:t>
            </a:r>
          </a:p>
        </p:txBody>
      </p:sp>
      <p:sp>
        <p:nvSpPr>
          <p:cNvPr id="70" name="Rectangle 88">
            <a:extLst>
              <a:ext uri="{FF2B5EF4-FFF2-40B4-BE49-F238E27FC236}">
                <a16:creationId xmlns:a16="http://schemas.microsoft.com/office/drawing/2014/main" id="{727F4FC4-56BE-42AC-A192-DA7691F366E2}"/>
              </a:ext>
            </a:extLst>
          </p:cNvPr>
          <p:cNvSpPr/>
          <p:nvPr/>
        </p:nvSpPr>
        <p:spPr>
          <a:xfrm>
            <a:off x="6137990" y="2365016"/>
            <a:ext cx="1404222" cy="4132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predicates</a:t>
            </a:r>
          </a:p>
        </p:txBody>
      </p:sp>
      <p:sp>
        <p:nvSpPr>
          <p:cNvPr id="71" name="Rectangle 84">
            <a:extLst>
              <a:ext uri="{FF2B5EF4-FFF2-40B4-BE49-F238E27FC236}">
                <a16:creationId xmlns:a16="http://schemas.microsoft.com/office/drawing/2014/main" id="{462AF1B9-C932-44AF-AFAB-387A3B7A4AA8}"/>
              </a:ext>
            </a:extLst>
          </p:cNvPr>
          <p:cNvSpPr/>
          <p:nvPr/>
        </p:nvSpPr>
        <p:spPr>
          <a:xfrm>
            <a:off x="6138621" y="2991884"/>
            <a:ext cx="3078943" cy="3567021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13EFB-AB23-4360-ACE8-79DF75A398A7}"/>
              </a:ext>
            </a:extLst>
          </p:cNvPr>
          <p:cNvSpPr txBox="1"/>
          <p:nvPr/>
        </p:nvSpPr>
        <p:spPr>
          <a:xfrm>
            <a:off x="6139669" y="3003244"/>
            <a:ext cx="30789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Types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Logical (true, false, none)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Numeric (Double)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String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Domain Object (Typedef)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Logical expressions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And, Or, Not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Implication (if-then-else)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For all (in restricted list)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Check all (‘And’ with multiple operands)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Local variables (final, local constant)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Domain Function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grpSp>
        <p:nvGrpSpPr>
          <p:cNvPr id="72" name="Group 132">
            <a:extLst>
              <a:ext uri="{FF2B5EF4-FFF2-40B4-BE49-F238E27FC236}">
                <a16:creationId xmlns:a16="http://schemas.microsoft.com/office/drawing/2014/main" id="{0C76A41A-6564-4F11-BC2E-07247EE416EF}"/>
              </a:ext>
            </a:extLst>
          </p:cNvPr>
          <p:cNvGrpSpPr/>
          <p:nvPr/>
        </p:nvGrpSpPr>
        <p:grpSpPr>
          <a:xfrm>
            <a:off x="5020971" y="1728081"/>
            <a:ext cx="924836" cy="350361"/>
            <a:chOff x="5561012" y="4469006"/>
            <a:chExt cx="914400" cy="351690"/>
          </a:xfrm>
        </p:grpSpPr>
        <p:sp>
          <p:nvSpPr>
            <p:cNvPr id="73" name="Oval 105">
              <a:extLst>
                <a:ext uri="{FF2B5EF4-FFF2-40B4-BE49-F238E27FC236}">
                  <a16:creationId xmlns:a16="http://schemas.microsoft.com/office/drawing/2014/main" id="{5B4DC382-0C0B-4C49-B1B6-0815196C5CAE}"/>
                </a:ext>
              </a:extLst>
            </p:cNvPr>
            <p:cNvSpPr/>
            <p:nvPr/>
          </p:nvSpPr>
          <p:spPr>
            <a:xfrm rot="5400000">
              <a:off x="5964264" y="4542375"/>
              <a:ext cx="204952" cy="20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Block Arc 107">
              <a:extLst>
                <a:ext uri="{FF2B5EF4-FFF2-40B4-BE49-F238E27FC236}">
                  <a16:creationId xmlns:a16="http://schemas.microsoft.com/office/drawing/2014/main" id="{6C584B1F-0344-4354-8E30-8CACD7C842D0}"/>
                </a:ext>
              </a:extLst>
            </p:cNvPr>
            <p:cNvSpPr/>
            <p:nvPr/>
          </p:nvSpPr>
          <p:spPr>
            <a:xfrm rot="16200000" flipH="1">
              <a:off x="5888496" y="4469006"/>
              <a:ext cx="351690" cy="351690"/>
            </a:xfrm>
            <a:prstGeom prst="blockArc">
              <a:avLst>
                <a:gd name="adj1" fmla="val 10800000"/>
                <a:gd name="adj2" fmla="val 163109"/>
                <a:gd name="adj3" fmla="val 10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113">
              <a:extLst>
                <a:ext uri="{FF2B5EF4-FFF2-40B4-BE49-F238E27FC236}">
                  <a16:creationId xmlns:a16="http://schemas.microsoft.com/office/drawing/2014/main" id="{60E9A190-BD10-4127-B27B-2B2623CE9C90}"/>
                </a:ext>
              </a:extLst>
            </p:cNvPr>
            <p:cNvCxnSpPr/>
            <p:nvPr/>
          </p:nvCxnSpPr>
          <p:spPr>
            <a:xfrm rot="10800000">
              <a:off x="5561012" y="4644057"/>
              <a:ext cx="334944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2">
              <a:extLst>
                <a:ext uri="{FF2B5EF4-FFF2-40B4-BE49-F238E27FC236}">
                  <a16:creationId xmlns:a16="http://schemas.microsoft.com/office/drawing/2014/main" id="{FE1087E2-10A0-430D-9F22-2FAD7DE67515}"/>
                </a:ext>
              </a:extLst>
            </p:cNvPr>
            <p:cNvCxnSpPr/>
            <p:nvPr/>
          </p:nvCxnSpPr>
          <p:spPr>
            <a:xfrm rot="10800000">
              <a:off x="6124556" y="4644057"/>
              <a:ext cx="350856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84">
            <a:extLst>
              <a:ext uri="{FF2B5EF4-FFF2-40B4-BE49-F238E27FC236}">
                <a16:creationId xmlns:a16="http://schemas.microsoft.com/office/drawing/2014/main" id="{AE5901DB-7809-4319-A3EB-E8236400363C}"/>
              </a:ext>
            </a:extLst>
          </p:cNvPr>
          <p:cNvSpPr/>
          <p:nvPr/>
        </p:nvSpPr>
        <p:spPr>
          <a:xfrm>
            <a:off x="760412" y="2925244"/>
            <a:ext cx="5030048" cy="3636847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08F45-67B5-419F-940E-E8B66FA8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12" y="2991884"/>
            <a:ext cx="3980733" cy="3284352"/>
          </a:xfrm>
          <a:prstGeom prst="rect">
            <a:avLst/>
          </a:prstGeom>
        </p:spPr>
      </p:pic>
      <p:sp>
        <p:nvSpPr>
          <p:cNvPr id="94" name="Rectangle 88">
            <a:extLst>
              <a:ext uri="{FF2B5EF4-FFF2-40B4-BE49-F238E27FC236}">
                <a16:creationId xmlns:a16="http://schemas.microsoft.com/office/drawing/2014/main" id="{9E1560D9-129C-4D14-B663-1A77560B0177}"/>
              </a:ext>
            </a:extLst>
          </p:cNvPr>
          <p:cNvSpPr/>
          <p:nvPr/>
        </p:nvSpPr>
        <p:spPr>
          <a:xfrm>
            <a:off x="3657794" y="3633911"/>
            <a:ext cx="2064257" cy="41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Domain Functions</a:t>
            </a:r>
          </a:p>
        </p:txBody>
      </p:sp>
      <p:sp>
        <p:nvSpPr>
          <p:cNvPr id="78" name="Rectangle 88">
            <a:extLst>
              <a:ext uri="{FF2B5EF4-FFF2-40B4-BE49-F238E27FC236}">
                <a16:creationId xmlns:a16="http://schemas.microsoft.com/office/drawing/2014/main" id="{95292EB0-4B98-4F38-AA88-85C589B83C45}"/>
              </a:ext>
            </a:extLst>
          </p:cNvPr>
          <p:cNvSpPr/>
          <p:nvPr/>
        </p:nvSpPr>
        <p:spPr>
          <a:xfrm>
            <a:off x="3641762" y="3074372"/>
            <a:ext cx="2062092" cy="41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bIns="45720" rtlCol="0" anchor="ctr"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Domain Types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726447-5DCC-4247-875A-A311E6CA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91" y="1328668"/>
            <a:ext cx="4313421" cy="16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360ED9-EB73-442B-B527-6D67C0DC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25" y="2632481"/>
            <a:ext cx="8542599" cy="21142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5A306A-550A-4C91-8634-E59F27D4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3" y="304800"/>
            <a:ext cx="4796559" cy="188647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B961B6-1752-4504-AB00-56E962820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139" y="435592"/>
            <a:ext cx="3525506" cy="2726391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3603" y="5778706"/>
            <a:ext cx="9141618" cy="0"/>
          </a:xfrm>
          <a:prstGeom prst="line">
            <a:avLst/>
          </a:prstGeom>
          <a:ln w="19050">
            <a:solidFill>
              <a:srgbClr val="FF3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828" y="4571216"/>
            <a:ext cx="1090316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dirty="0"/>
              <a:t>Language examples</a:t>
            </a:r>
          </a:p>
        </p:txBody>
      </p:sp>
    </p:spTree>
    <p:extLst>
      <p:ext uri="{BB962C8B-B14F-4D97-AF65-F5344CB8AC3E}">
        <p14:creationId xmlns:p14="http://schemas.microsoft.com/office/powerpoint/2010/main" val="23444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Editor tips in MPS and D0SL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3DEF873-2ED9-4866-9421-D7583F3B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09666"/>
              </p:ext>
            </p:extLst>
          </p:nvPr>
        </p:nvGraphicFramePr>
        <p:xfrm>
          <a:off x="684212" y="1066800"/>
          <a:ext cx="5638800" cy="561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649">
                  <a:extLst>
                    <a:ext uri="{9D8B030D-6E8A-4147-A177-3AD203B41FA5}">
                      <a16:colId xmlns:a16="http://schemas.microsoft.com/office/drawing/2014/main" val="1540350746"/>
                    </a:ext>
                  </a:extLst>
                </a:gridCol>
                <a:gridCol w="3997151">
                  <a:extLst>
                    <a:ext uri="{9D8B030D-6E8A-4147-A177-3AD203B41FA5}">
                      <a16:colId xmlns:a16="http://schemas.microsoft.com/office/drawing/2014/main" val="3796354426"/>
                    </a:ext>
                  </a:extLst>
                </a:gridCol>
              </a:tblGrid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aliases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effect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5638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Ctrl+space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Code completion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38914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Alt+enter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Intentions menu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5556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Ctrl+w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Item (incremental) selection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64749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def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predicate definition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87618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use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‘use’ keyword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23195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check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 all keyword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53478"/>
                  </a:ext>
                </a:extLst>
              </a:tr>
              <a:tr h="576400">
                <a:tc>
                  <a:txBody>
                    <a:bodyPr/>
                    <a:lstStyle/>
                    <a:p>
                      <a:r>
                        <a:rPr lang="en-US" sz="1800" dirty="0"/>
                        <a:t>and, or, not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Logical operation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21095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“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“”, string value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15651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for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 all keyword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87442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if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Implication (if)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95313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Insert, enter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needs to insert argument for predicates or functions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05319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2B50FBED-10F4-4C4C-A302-0D64D774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16912"/>
              </p:ext>
            </p:extLst>
          </p:nvPr>
        </p:nvGraphicFramePr>
        <p:xfrm>
          <a:off x="6399212" y="1066800"/>
          <a:ext cx="5638800" cy="54101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649">
                  <a:extLst>
                    <a:ext uri="{9D8B030D-6E8A-4147-A177-3AD203B41FA5}">
                      <a16:colId xmlns:a16="http://schemas.microsoft.com/office/drawing/2014/main" val="1540350746"/>
                    </a:ext>
                  </a:extLst>
                </a:gridCol>
                <a:gridCol w="3997151">
                  <a:extLst>
                    <a:ext uri="{9D8B030D-6E8A-4147-A177-3AD203B41FA5}">
                      <a16:colId xmlns:a16="http://schemas.microsoft.com/office/drawing/2014/main" val="3796354426"/>
                    </a:ext>
                  </a:extLst>
                </a:gridCol>
              </a:tblGrid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aliases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effect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5638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var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variable (inside check-all)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38914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fun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function in Domain Model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5556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r>
                        <a:rPr lang="en-US" sz="1800" dirty="0"/>
                        <a:t>typedef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 domain type in Domain Model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64749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87618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23195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53478"/>
                  </a:ext>
                </a:extLst>
              </a:tr>
              <a:tr h="57640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21095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15651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87442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95313"/>
                  </a:ext>
                </a:extLst>
              </a:tr>
              <a:tr h="43943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0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46212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89412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Chess queens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1117339"/>
            <a:ext cx="1524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762" y="1117339"/>
            <a:ext cx="1905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Semantic Environment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55550" y="3760659"/>
            <a:ext cx="231333" cy="914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38893" y="2353287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ok?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3440" y="3825411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OK then exit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322947" y="1636225"/>
            <a:ext cx="0" cy="46980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313612" y="1117339"/>
            <a:ext cx="20574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Chess Model</a:t>
            </a: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8F23696C-096B-49D7-AEC3-2FFF3FE7BDFC}"/>
              </a:ext>
            </a:extLst>
          </p:cNvPr>
          <p:cNvSpPr/>
          <p:nvPr/>
        </p:nvSpPr>
        <p:spPr>
          <a:xfrm>
            <a:off x="1333001" y="1915782"/>
            <a:ext cx="231333" cy="583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0884C-1BE9-423E-9AA6-D9C92B184BFC}"/>
              </a:ext>
            </a:extLst>
          </p:cNvPr>
          <p:cNvSpPr txBox="1"/>
          <p:nvPr/>
        </p:nvSpPr>
        <p:spPr>
          <a:xfrm>
            <a:off x="-170499" y="1841414"/>
            <a:ext cx="1616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arranges 8 queens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E5E15251-ACB8-4C0F-A74F-60C4D4034FD8}"/>
              </a:ext>
            </a:extLst>
          </p:cNvPr>
          <p:cNvCxnSpPr>
            <a:cxnSpLocks/>
          </p:cNvCxnSpPr>
          <p:nvPr/>
        </p:nvCxnSpPr>
        <p:spPr>
          <a:xfrm>
            <a:off x="1446209" y="2700172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1916B41-CD05-4BE7-9C53-076DAF95AD77}"/>
              </a:ext>
            </a:extLst>
          </p:cNvPr>
          <p:cNvCxnSpPr>
            <a:cxnSpLocks/>
          </p:cNvCxnSpPr>
          <p:nvPr/>
        </p:nvCxnSpPr>
        <p:spPr>
          <a:xfrm>
            <a:off x="4186511" y="312420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E669A7-F33D-48CE-9661-F3F467EB5628}"/>
              </a:ext>
            </a:extLst>
          </p:cNvPr>
          <p:cNvSpPr txBox="1"/>
          <p:nvPr/>
        </p:nvSpPr>
        <p:spPr>
          <a:xfrm>
            <a:off x="4200632" y="2454768"/>
            <a:ext cx="379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 any two queens on the board eat each other?</a:t>
            </a:r>
          </a:p>
        </p:txBody>
      </p: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BEFB70A-C18D-4A4B-9EAE-977516AB5782}"/>
              </a:ext>
            </a:extLst>
          </p:cNvPr>
          <p:cNvCxnSpPr>
            <a:cxnSpLocks/>
          </p:cNvCxnSpPr>
          <p:nvPr/>
        </p:nvCxnSpPr>
        <p:spPr>
          <a:xfrm flipH="1">
            <a:off x="4186511" y="3581400"/>
            <a:ext cx="41364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AD1B5385-6ADC-4A53-ACCB-10CF72DCD48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38820" y="2755223"/>
            <a:ext cx="816731" cy="1462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8D5B253-2B26-4EB1-BD62-F2C1E005C5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86883" y="4217907"/>
            <a:ext cx="1078529" cy="65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C015479-03F8-4027-A19A-076FFB9E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3860465"/>
            <a:ext cx="7704693" cy="1893387"/>
          </a:xfrm>
          <a:prstGeom prst="rect">
            <a:avLst/>
          </a:prstGeom>
        </p:spPr>
      </p:pic>
      <p:cxnSp>
        <p:nvCxnSpPr>
          <p:cNvPr id="64" name="Straight Arrow Connector 29">
            <a:extLst>
              <a:ext uri="{FF2B5EF4-FFF2-40B4-BE49-F238E27FC236}">
                <a16:creationId xmlns:a16="http://schemas.microsoft.com/office/drawing/2014/main" id="{71AD20B9-EFAA-4442-A772-7B508ABB411B}"/>
              </a:ext>
            </a:extLst>
          </p:cNvPr>
          <p:cNvCxnSpPr>
            <a:cxnSpLocks/>
          </p:cNvCxnSpPr>
          <p:nvPr/>
        </p:nvCxnSpPr>
        <p:spPr>
          <a:xfrm flipH="1">
            <a:off x="1446209" y="3657600"/>
            <a:ext cx="27403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47">
            <a:extLst>
              <a:ext uri="{FF2B5EF4-FFF2-40B4-BE49-F238E27FC236}">
                <a16:creationId xmlns:a16="http://schemas.microsoft.com/office/drawing/2014/main" id="{DFE70E05-BF1F-4A4A-A7B8-BFA2E12BECBD}"/>
              </a:ext>
            </a:extLst>
          </p:cNvPr>
          <p:cNvSpPr/>
          <p:nvPr/>
        </p:nvSpPr>
        <p:spPr>
          <a:xfrm rot="16200000">
            <a:off x="2657663" y="4774324"/>
            <a:ext cx="204952" cy="2049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9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486</Words>
  <Application>Microsoft Office PowerPoint</Application>
  <PresentationFormat>Произвольный</PresentationFormat>
  <Paragraphs>157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Презентация PowerPoint</vt:lpstr>
      <vt:lpstr>MPS Meta Programming System </vt:lpstr>
      <vt:lpstr>D0SL - Delta 0 Semantic Language</vt:lpstr>
      <vt:lpstr>AST – Abstract Syntax Tree</vt:lpstr>
      <vt:lpstr>General Structure</vt:lpstr>
      <vt:lpstr>Delta 0 Semantic Language</vt:lpstr>
      <vt:lpstr>Language examples</vt:lpstr>
      <vt:lpstr>Editor tips in MPS and D0SL</vt:lpstr>
      <vt:lpstr>Chess queens example</vt:lpstr>
      <vt:lpstr>Autodrome example</vt:lpstr>
      <vt:lpstr>Autodrome Domain implementation example</vt:lpstr>
      <vt:lpstr>Basic steps to run local Semantic Environment</vt:lpstr>
      <vt:lpstr>Examples to run local Semantic Environment</vt:lpstr>
      <vt:lpstr>Load D0SL SDK https://github.com/kirikprotocol/examples-d0sl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 Matyukov</dc:creator>
  <cp:lastModifiedBy>Petr Matyukov</cp:lastModifiedBy>
  <cp:revision>1</cp:revision>
  <dcterms:created xsi:type="dcterms:W3CDTF">2018-12-12T08:29:43Z</dcterms:created>
  <dcterms:modified xsi:type="dcterms:W3CDTF">2018-12-16T06:58:20Z</dcterms:modified>
</cp:coreProperties>
</file>