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1769" userDrawn="1">
          <p15:clr>
            <a:srgbClr val="A4A3A4"/>
          </p15:clr>
        </p15:guide>
        <p15:guide id="3" pos="1428" userDrawn="1">
          <p15:clr>
            <a:srgbClr val="A4A3A4"/>
          </p15:clr>
        </p15:guide>
        <p15:guide id="4" pos="158" userDrawn="1">
          <p15:clr>
            <a:srgbClr val="A4A3A4"/>
          </p15:clr>
        </p15:guide>
        <p15:guide id="5" pos="46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986" y="-696"/>
      </p:cViewPr>
      <p:guideLst>
        <p:guide orient="horz" pos="3368"/>
        <p:guide pos="1769"/>
        <p:guide pos="1428"/>
        <p:guide pos="158"/>
        <p:guide pos="46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8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99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3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5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9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3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81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71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15C93-63A6-440C-9FC0-D664934DD75E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81855-849B-4196-A46F-157183020F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79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520000" cy="106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2920" y="436415"/>
            <a:ext cx="1440000" cy="1440000"/>
          </a:xfrm>
          <a:prstGeom prst="ellipse">
            <a:avLst/>
          </a:pr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0825" y="2330543"/>
            <a:ext cx="2016125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0687" y="236173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CONTACT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8" y="2925079"/>
            <a:ext cx="180000" cy="180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6825" y="2905295"/>
            <a:ext cx="1868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Toul </a:t>
            </a:r>
            <a:r>
              <a:rPr lang="en-US" sz="1000" dirty="0" err="1">
                <a:latin typeface="Niradei" panose="00000500000000000000" pitchFamily="2" charset="0"/>
                <a:cs typeface="Niradei" panose="00000500000000000000" pitchFamily="2" charset="0"/>
              </a:rPr>
              <a:t>Sangkae</a:t>
            </a: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, Russey Keo, Phnom Penh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825" y="3330803"/>
            <a:ext cx="1800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012 237 000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8" y="3336640"/>
            <a:ext cx="180000" cy="180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48" y="3642975"/>
            <a:ext cx="180000" cy="1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66825" y="3613203"/>
            <a:ext cx="1800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t.me/</a:t>
            </a:r>
            <a:r>
              <a:rPr lang="en-US" sz="1000" dirty="0" err="1">
                <a:latin typeface="Niradei" panose="00000500000000000000" pitchFamily="2" charset="0"/>
                <a:cs typeface="Niradei" panose="00000500000000000000" pitchFamily="2" charset="0"/>
              </a:rPr>
              <a:t>proresume</a:t>
            </a:r>
            <a:endParaRPr lang="en-US" sz="1000" dirty="0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50825" y="4434858"/>
            <a:ext cx="2016125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20687" y="44660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EDUCATION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7480" y="5009610"/>
            <a:ext cx="22131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>
                <a:latin typeface="Niradei" panose="00000500000000000000" pitchFamily="2" charset="0"/>
                <a:cs typeface="Niradei" panose="00000500000000000000" pitchFamily="2" charset="0"/>
              </a:rPr>
              <a:t>BA. General Management </a:t>
            </a:r>
          </a:p>
          <a:p>
            <a:r>
              <a:rPr lang="fi-FI" sz="1000" dirty="0">
                <a:latin typeface="Niradei" panose="00000500000000000000" pitchFamily="2" charset="0"/>
                <a:cs typeface="Niradei" panose="00000500000000000000" pitchFamily="2" charset="0"/>
              </a:rPr>
              <a:t>University of Management and Economics</a:t>
            </a:r>
          </a:p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Year 3</a:t>
            </a:r>
          </a:p>
          <a:p>
            <a:endParaRPr lang="en-US" sz="1000" dirty="0">
              <a:latin typeface="Niradei" panose="00000500000000000000" pitchFamily="2" charset="0"/>
              <a:cs typeface="Niradei" panose="00000500000000000000" pitchFamily="2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50825" y="6886675"/>
            <a:ext cx="2016125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20687" y="6917867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SKILLS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7148" y="7461427"/>
            <a:ext cx="2019803" cy="131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Presentation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Communication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Leadership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Public speaking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Critical Thinking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Teamwork</a:t>
            </a:r>
          </a:p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Negotiation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250825" y="9218504"/>
            <a:ext cx="2016125" cy="360000"/>
          </a:xfrm>
          <a:prstGeom prst="roundRect">
            <a:avLst>
              <a:gd name="adj" fmla="val 500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20687" y="9249696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Niradei" panose="00000500000000000000" pitchFamily="2" charset="0"/>
                <a:cs typeface="Niradei" panose="00000500000000000000" pitchFamily="2" charset="0"/>
              </a:rPr>
              <a:t>REFERENCES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697480" y="492760"/>
            <a:ext cx="470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Niradei" panose="00000500000000000000" pitchFamily="2" charset="0"/>
                <a:cs typeface="Niradei" panose="00000500000000000000" pitchFamily="2" charset="0"/>
              </a:rPr>
              <a:t>LOEM</a:t>
            </a:r>
          </a:p>
          <a:p>
            <a:r>
              <a:rPr lang="en-US" sz="2000" b="1" dirty="0">
                <a:latin typeface="Niradei" panose="00000500000000000000" pitchFamily="2" charset="0"/>
                <a:cs typeface="Niradei" panose="00000500000000000000" pitchFamily="2" charset="0"/>
              </a:rPr>
              <a:t>SOPHANNA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97480" y="1200646"/>
            <a:ext cx="470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SALE ADMIN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697480" y="1640840"/>
            <a:ext cx="4704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Dynamic and results-driven student with 6 months of sales experience seeking to leverage skills in a challenging sales role. Eager to contribute enthusiasm, determination, and a proven track record of exceeding targets to drive business growth and success.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697480" y="2536654"/>
            <a:ext cx="470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WORK EXPERIENCES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897120" y="2690542"/>
            <a:ext cx="241173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697480" y="2924191"/>
            <a:ext cx="4704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Niradei" panose="00000500000000000000" pitchFamily="2" charset="0"/>
                <a:cs typeface="Niradei" panose="00000500000000000000" pitchFamily="2" charset="0"/>
              </a:rPr>
              <a:t>Sale Admin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697480" y="3135642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Supper Goods Mart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039360" y="3135642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25 Jul – Nov 2024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697480" y="3381863"/>
            <a:ext cx="4704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Politely greet customers and help them to find goods. Help other staffs to make things good and flexible with situations. Refiling the shelfs and cleaning. Check expire date on goods.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97480" y="8629607"/>
            <a:ext cx="470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HOBBIES</a:t>
            </a:r>
          </a:p>
        </p:txBody>
      </p:sp>
      <p:cxnSp>
        <p:nvCxnSpPr>
          <p:cNvPr id="68" name="Straight Connector 67"/>
          <p:cNvCxnSpPr/>
          <p:nvPr/>
        </p:nvCxnSpPr>
        <p:spPr>
          <a:xfrm>
            <a:off x="3852333" y="8783495"/>
            <a:ext cx="345651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2808288" y="9280310"/>
            <a:ext cx="611935" cy="6119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780445" y="9280310"/>
            <a:ext cx="611935" cy="6119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5724759" y="9280310"/>
            <a:ext cx="611935" cy="6119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6696915" y="9280310"/>
            <a:ext cx="611935" cy="6119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4752602" y="9280310"/>
            <a:ext cx="611935" cy="611935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2599270" y="10083395"/>
            <a:ext cx="102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Reading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571427" y="10083395"/>
            <a:ext cx="102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Listening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34535" y="10083395"/>
            <a:ext cx="102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Coffee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515741" y="10083395"/>
            <a:ext cx="102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Traveling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6487897" y="10083395"/>
            <a:ext cx="10299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Football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726" y="9423736"/>
            <a:ext cx="360000" cy="3600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465" y="9423736"/>
            <a:ext cx="360000" cy="360000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12" y="9423736"/>
            <a:ext cx="360000" cy="360000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2882" y="9423736"/>
            <a:ext cx="360000" cy="360000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207" y="9423736"/>
            <a:ext cx="360000" cy="360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B009BA-3A23-3B7D-5DEE-016EFB030BF6}"/>
              </a:ext>
            </a:extLst>
          </p:cNvPr>
          <p:cNvSpPr txBox="1"/>
          <p:nvPr/>
        </p:nvSpPr>
        <p:spPr>
          <a:xfrm>
            <a:off x="247148" y="9776477"/>
            <a:ext cx="2019803" cy="26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Available upon request.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88E732-2A08-8B7A-6F84-32148DEF8D77}"/>
              </a:ext>
            </a:extLst>
          </p:cNvPr>
          <p:cNvSpPr txBox="1"/>
          <p:nvPr/>
        </p:nvSpPr>
        <p:spPr>
          <a:xfrm>
            <a:off x="2697480" y="6397377"/>
            <a:ext cx="470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LANGUAGES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51C1A15-9117-E247-2A57-C089E852C00B}"/>
              </a:ext>
            </a:extLst>
          </p:cNvPr>
          <p:cNvCxnSpPr>
            <a:cxnSpLocks/>
          </p:cNvCxnSpPr>
          <p:nvPr/>
        </p:nvCxnSpPr>
        <p:spPr>
          <a:xfrm>
            <a:off x="4169833" y="6551265"/>
            <a:ext cx="3139017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EDE491D-BA67-6D49-2BD3-60E74DD78EC1}"/>
              </a:ext>
            </a:extLst>
          </p:cNvPr>
          <p:cNvSpPr txBox="1"/>
          <p:nvPr/>
        </p:nvSpPr>
        <p:spPr>
          <a:xfrm>
            <a:off x="2702560" y="4241545"/>
            <a:ext cx="4704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Niradei" panose="00000500000000000000" pitchFamily="2" charset="0"/>
                <a:cs typeface="Niradei" panose="00000500000000000000" pitchFamily="2" charset="0"/>
              </a:rPr>
              <a:t>COMPUTER LITERACY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DF84484-9588-6998-6666-CBC8C23FE9A5}"/>
              </a:ext>
            </a:extLst>
          </p:cNvPr>
          <p:cNvCxnSpPr>
            <a:cxnSpLocks/>
          </p:cNvCxnSpPr>
          <p:nvPr/>
        </p:nvCxnSpPr>
        <p:spPr>
          <a:xfrm>
            <a:off x="4966547" y="4395433"/>
            <a:ext cx="2347383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520325A3-10CC-A7DF-E9C8-D69FEB54BF44}"/>
              </a:ext>
            </a:extLst>
          </p:cNvPr>
          <p:cNvSpPr/>
          <p:nvPr/>
        </p:nvSpPr>
        <p:spPr>
          <a:xfrm>
            <a:off x="2778863" y="4943283"/>
            <a:ext cx="1645920" cy="731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D9ED950-8106-F48B-A572-47704F0030B8}"/>
              </a:ext>
            </a:extLst>
          </p:cNvPr>
          <p:cNvSpPr txBox="1"/>
          <p:nvPr/>
        </p:nvSpPr>
        <p:spPr>
          <a:xfrm>
            <a:off x="2702560" y="4663011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Microsoft Word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880C914-CAAA-7BA3-6FA3-25002562BDA7}"/>
              </a:ext>
            </a:extLst>
          </p:cNvPr>
          <p:cNvSpPr/>
          <p:nvPr/>
        </p:nvSpPr>
        <p:spPr>
          <a:xfrm>
            <a:off x="2778863" y="5410058"/>
            <a:ext cx="1645920" cy="731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F567F5-9D28-4039-27DC-CC123E5EF720}"/>
              </a:ext>
            </a:extLst>
          </p:cNvPr>
          <p:cNvSpPr txBox="1"/>
          <p:nvPr/>
        </p:nvSpPr>
        <p:spPr>
          <a:xfrm>
            <a:off x="2702560" y="5129786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Microsoft Excel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8607842C-9335-FA4E-B345-3468EEA944ED}"/>
              </a:ext>
            </a:extLst>
          </p:cNvPr>
          <p:cNvSpPr/>
          <p:nvPr/>
        </p:nvSpPr>
        <p:spPr>
          <a:xfrm>
            <a:off x="4965848" y="4943283"/>
            <a:ext cx="1645920" cy="731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869CC37-3421-0958-4DB1-2421C2C7F1D4}"/>
              </a:ext>
            </a:extLst>
          </p:cNvPr>
          <p:cNvSpPr txBox="1"/>
          <p:nvPr/>
        </p:nvSpPr>
        <p:spPr>
          <a:xfrm>
            <a:off x="4889545" y="4663011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Microsoft PowerPoint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F1D27576-715E-5802-45BF-8641490FD407}"/>
              </a:ext>
            </a:extLst>
          </p:cNvPr>
          <p:cNvSpPr/>
          <p:nvPr/>
        </p:nvSpPr>
        <p:spPr>
          <a:xfrm>
            <a:off x="4965848" y="5410058"/>
            <a:ext cx="1645920" cy="731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36BD5E0-D008-A160-0596-B39081E1EC96}"/>
              </a:ext>
            </a:extLst>
          </p:cNvPr>
          <p:cNvSpPr txBox="1"/>
          <p:nvPr/>
        </p:nvSpPr>
        <p:spPr>
          <a:xfrm>
            <a:off x="4889545" y="5129786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Outlook and email</a:t>
            </a:r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92AB1C5F-8981-9E10-3DED-DC813E9C0837}"/>
              </a:ext>
            </a:extLst>
          </p:cNvPr>
          <p:cNvSpPr/>
          <p:nvPr/>
        </p:nvSpPr>
        <p:spPr>
          <a:xfrm>
            <a:off x="2778863" y="5871189"/>
            <a:ext cx="1645920" cy="731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D96E47F-36EE-45FE-30E0-3545BB428D1E}"/>
              </a:ext>
            </a:extLst>
          </p:cNvPr>
          <p:cNvSpPr txBox="1"/>
          <p:nvPr/>
        </p:nvSpPr>
        <p:spPr>
          <a:xfrm>
            <a:off x="2702560" y="5590917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Internet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FBF60928-176F-6C7B-6C12-0F69B75B2A43}"/>
              </a:ext>
            </a:extLst>
          </p:cNvPr>
          <p:cNvSpPr/>
          <p:nvPr/>
        </p:nvSpPr>
        <p:spPr>
          <a:xfrm>
            <a:off x="4965848" y="5871189"/>
            <a:ext cx="1645920" cy="7315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25958CB-6C91-8562-7C13-DB9E95764146}"/>
              </a:ext>
            </a:extLst>
          </p:cNvPr>
          <p:cNvSpPr txBox="1"/>
          <p:nvPr/>
        </p:nvSpPr>
        <p:spPr>
          <a:xfrm>
            <a:off x="4889545" y="5590917"/>
            <a:ext cx="2357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Digital literacy</a:t>
            </a: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F5189D71-8FFA-2509-19CA-08836D3034AC}"/>
              </a:ext>
            </a:extLst>
          </p:cNvPr>
          <p:cNvSpPr/>
          <p:nvPr/>
        </p:nvSpPr>
        <p:spPr>
          <a:xfrm>
            <a:off x="2778863" y="4943114"/>
            <a:ext cx="1331858" cy="73152"/>
          </a:xfrm>
          <a:custGeom>
            <a:avLst/>
            <a:gdLst>
              <a:gd name="connsiteX0" fmla="*/ 36576 w 1331858"/>
              <a:gd name="connsiteY0" fmla="*/ 0 h 73152"/>
              <a:gd name="connsiteX1" fmla="*/ 1331858 w 1331858"/>
              <a:gd name="connsiteY1" fmla="*/ 0 h 73152"/>
              <a:gd name="connsiteX2" fmla="*/ 1331858 w 1331858"/>
              <a:gd name="connsiteY2" fmla="*/ 73152 h 73152"/>
              <a:gd name="connsiteX3" fmla="*/ 36576 w 1331858"/>
              <a:gd name="connsiteY3" fmla="*/ 73152 h 73152"/>
              <a:gd name="connsiteX4" fmla="*/ 0 w 1331858"/>
              <a:gd name="connsiteY4" fmla="*/ 36576 h 73152"/>
              <a:gd name="connsiteX5" fmla="*/ 36576 w 1331858"/>
              <a:gd name="connsiteY5" fmla="*/ 0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858" h="73152">
                <a:moveTo>
                  <a:pt x="36576" y="0"/>
                </a:moveTo>
                <a:lnTo>
                  <a:pt x="1331858" y="0"/>
                </a:lnTo>
                <a:lnTo>
                  <a:pt x="1331858" y="73152"/>
                </a:lnTo>
                <a:lnTo>
                  <a:pt x="36576" y="73152"/>
                </a:lnTo>
                <a:cubicBezTo>
                  <a:pt x="16376" y="73152"/>
                  <a:pt x="0" y="56776"/>
                  <a:pt x="0" y="36576"/>
                </a:cubicBezTo>
                <a:cubicBezTo>
                  <a:pt x="0" y="16376"/>
                  <a:pt x="16376" y="0"/>
                  <a:pt x="36576" y="0"/>
                </a:cubicBez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D6AD37B6-F525-ABBC-F9B3-CECD41CAF5A4}"/>
              </a:ext>
            </a:extLst>
          </p:cNvPr>
          <p:cNvSpPr/>
          <p:nvPr/>
        </p:nvSpPr>
        <p:spPr>
          <a:xfrm>
            <a:off x="2778863" y="5409085"/>
            <a:ext cx="1331858" cy="73152"/>
          </a:xfrm>
          <a:custGeom>
            <a:avLst/>
            <a:gdLst>
              <a:gd name="connsiteX0" fmla="*/ 36576 w 1331858"/>
              <a:gd name="connsiteY0" fmla="*/ 0 h 73152"/>
              <a:gd name="connsiteX1" fmla="*/ 1331858 w 1331858"/>
              <a:gd name="connsiteY1" fmla="*/ 0 h 73152"/>
              <a:gd name="connsiteX2" fmla="*/ 1331858 w 1331858"/>
              <a:gd name="connsiteY2" fmla="*/ 73152 h 73152"/>
              <a:gd name="connsiteX3" fmla="*/ 36576 w 1331858"/>
              <a:gd name="connsiteY3" fmla="*/ 73152 h 73152"/>
              <a:gd name="connsiteX4" fmla="*/ 0 w 1331858"/>
              <a:gd name="connsiteY4" fmla="*/ 36576 h 73152"/>
              <a:gd name="connsiteX5" fmla="*/ 36576 w 1331858"/>
              <a:gd name="connsiteY5" fmla="*/ 0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858" h="73152">
                <a:moveTo>
                  <a:pt x="36576" y="0"/>
                </a:moveTo>
                <a:lnTo>
                  <a:pt x="1331858" y="0"/>
                </a:lnTo>
                <a:lnTo>
                  <a:pt x="1331858" y="73152"/>
                </a:lnTo>
                <a:lnTo>
                  <a:pt x="36576" y="73152"/>
                </a:lnTo>
                <a:cubicBezTo>
                  <a:pt x="16376" y="73152"/>
                  <a:pt x="0" y="56776"/>
                  <a:pt x="0" y="36576"/>
                </a:cubicBezTo>
                <a:cubicBezTo>
                  <a:pt x="0" y="16376"/>
                  <a:pt x="16376" y="0"/>
                  <a:pt x="36576" y="0"/>
                </a:cubicBez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6D34D3EE-7CFA-AE68-B144-C48BD794A3A1}"/>
              </a:ext>
            </a:extLst>
          </p:cNvPr>
          <p:cNvSpPr/>
          <p:nvPr/>
        </p:nvSpPr>
        <p:spPr>
          <a:xfrm>
            <a:off x="2778863" y="5871189"/>
            <a:ext cx="1046800" cy="73152"/>
          </a:xfrm>
          <a:custGeom>
            <a:avLst/>
            <a:gdLst>
              <a:gd name="connsiteX0" fmla="*/ 36576 w 1046800"/>
              <a:gd name="connsiteY0" fmla="*/ 0 h 73152"/>
              <a:gd name="connsiteX1" fmla="*/ 1046800 w 1046800"/>
              <a:gd name="connsiteY1" fmla="*/ 0 h 73152"/>
              <a:gd name="connsiteX2" fmla="*/ 1046800 w 1046800"/>
              <a:gd name="connsiteY2" fmla="*/ 73152 h 73152"/>
              <a:gd name="connsiteX3" fmla="*/ 36576 w 1046800"/>
              <a:gd name="connsiteY3" fmla="*/ 73152 h 73152"/>
              <a:gd name="connsiteX4" fmla="*/ 0 w 1046800"/>
              <a:gd name="connsiteY4" fmla="*/ 36576 h 73152"/>
              <a:gd name="connsiteX5" fmla="*/ 36576 w 1046800"/>
              <a:gd name="connsiteY5" fmla="*/ 0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800" h="73152">
                <a:moveTo>
                  <a:pt x="36576" y="0"/>
                </a:moveTo>
                <a:lnTo>
                  <a:pt x="1046800" y="0"/>
                </a:lnTo>
                <a:lnTo>
                  <a:pt x="1046800" y="73152"/>
                </a:lnTo>
                <a:lnTo>
                  <a:pt x="36576" y="73152"/>
                </a:lnTo>
                <a:cubicBezTo>
                  <a:pt x="16376" y="73152"/>
                  <a:pt x="0" y="56776"/>
                  <a:pt x="0" y="36576"/>
                </a:cubicBezTo>
                <a:cubicBezTo>
                  <a:pt x="0" y="16376"/>
                  <a:pt x="16376" y="0"/>
                  <a:pt x="36576" y="0"/>
                </a:cubicBez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3" name="Freeform: Shape 132">
            <a:extLst>
              <a:ext uri="{FF2B5EF4-FFF2-40B4-BE49-F238E27FC236}">
                <a16:creationId xmlns:a16="http://schemas.microsoft.com/office/drawing/2014/main" id="{CB3D49ED-8BB2-73FF-4ADC-75D5CF38E242}"/>
              </a:ext>
            </a:extLst>
          </p:cNvPr>
          <p:cNvSpPr/>
          <p:nvPr/>
        </p:nvSpPr>
        <p:spPr>
          <a:xfrm>
            <a:off x="4965848" y="5871189"/>
            <a:ext cx="1046800" cy="73152"/>
          </a:xfrm>
          <a:custGeom>
            <a:avLst/>
            <a:gdLst>
              <a:gd name="connsiteX0" fmla="*/ 36576 w 1046800"/>
              <a:gd name="connsiteY0" fmla="*/ 0 h 73152"/>
              <a:gd name="connsiteX1" fmla="*/ 1046800 w 1046800"/>
              <a:gd name="connsiteY1" fmla="*/ 0 h 73152"/>
              <a:gd name="connsiteX2" fmla="*/ 1046800 w 1046800"/>
              <a:gd name="connsiteY2" fmla="*/ 73152 h 73152"/>
              <a:gd name="connsiteX3" fmla="*/ 36576 w 1046800"/>
              <a:gd name="connsiteY3" fmla="*/ 73152 h 73152"/>
              <a:gd name="connsiteX4" fmla="*/ 0 w 1046800"/>
              <a:gd name="connsiteY4" fmla="*/ 36576 h 73152"/>
              <a:gd name="connsiteX5" fmla="*/ 36576 w 1046800"/>
              <a:gd name="connsiteY5" fmla="*/ 0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800" h="73152">
                <a:moveTo>
                  <a:pt x="36576" y="0"/>
                </a:moveTo>
                <a:lnTo>
                  <a:pt x="1046800" y="0"/>
                </a:lnTo>
                <a:lnTo>
                  <a:pt x="1046800" y="73152"/>
                </a:lnTo>
                <a:lnTo>
                  <a:pt x="36576" y="73152"/>
                </a:lnTo>
                <a:cubicBezTo>
                  <a:pt x="16376" y="73152"/>
                  <a:pt x="0" y="56776"/>
                  <a:pt x="0" y="36576"/>
                </a:cubicBezTo>
                <a:cubicBezTo>
                  <a:pt x="0" y="16376"/>
                  <a:pt x="16376" y="0"/>
                  <a:pt x="36576" y="0"/>
                </a:cubicBez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DB46C71F-60CC-8083-1B0F-C0D144520D30}"/>
              </a:ext>
            </a:extLst>
          </p:cNvPr>
          <p:cNvSpPr/>
          <p:nvPr/>
        </p:nvSpPr>
        <p:spPr>
          <a:xfrm>
            <a:off x="4965848" y="5416375"/>
            <a:ext cx="1046800" cy="73152"/>
          </a:xfrm>
          <a:custGeom>
            <a:avLst/>
            <a:gdLst>
              <a:gd name="connsiteX0" fmla="*/ 36576 w 1046800"/>
              <a:gd name="connsiteY0" fmla="*/ 0 h 73152"/>
              <a:gd name="connsiteX1" fmla="*/ 1046800 w 1046800"/>
              <a:gd name="connsiteY1" fmla="*/ 0 h 73152"/>
              <a:gd name="connsiteX2" fmla="*/ 1046800 w 1046800"/>
              <a:gd name="connsiteY2" fmla="*/ 73152 h 73152"/>
              <a:gd name="connsiteX3" fmla="*/ 36576 w 1046800"/>
              <a:gd name="connsiteY3" fmla="*/ 73152 h 73152"/>
              <a:gd name="connsiteX4" fmla="*/ 0 w 1046800"/>
              <a:gd name="connsiteY4" fmla="*/ 36576 h 73152"/>
              <a:gd name="connsiteX5" fmla="*/ 36576 w 1046800"/>
              <a:gd name="connsiteY5" fmla="*/ 0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46800" h="73152">
                <a:moveTo>
                  <a:pt x="36576" y="0"/>
                </a:moveTo>
                <a:lnTo>
                  <a:pt x="1046800" y="0"/>
                </a:lnTo>
                <a:lnTo>
                  <a:pt x="1046800" y="73152"/>
                </a:lnTo>
                <a:lnTo>
                  <a:pt x="36576" y="73152"/>
                </a:lnTo>
                <a:cubicBezTo>
                  <a:pt x="16376" y="73152"/>
                  <a:pt x="0" y="56776"/>
                  <a:pt x="0" y="36576"/>
                </a:cubicBezTo>
                <a:cubicBezTo>
                  <a:pt x="0" y="16376"/>
                  <a:pt x="16376" y="0"/>
                  <a:pt x="36576" y="0"/>
                </a:cubicBez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AA8F7071-1167-E21F-52AA-DB79A28A07C9}"/>
              </a:ext>
            </a:extLst>
          </p:cNvPr>
          <p:cNvSpPr/>
          <p:nvPr/>
        </p:nvSpPr>
        <p:spPr>
          <a:xfrm>
            <a:off x="4965988" y="4943114"/>
            <a:ext cx="1331858" cy="73152"/>
          </a:xfrm>
          <a:custGeom>
            <a:avLst/>
            <a:gdLst>
              <a:gd name="connsiteX0" fmla="*/ 36576 w 1331858"/>
              <a:gd name="connsiteY0" fmla="*/ 0 h 73152"/>
              <a:gd name="connsiteX1" fmla="*/ 1331858 w 1331858"/>
              <a:gd name="connsiteY1" fmla="*/ 0 h 73152"/>
              <a:gd name="connsiteX2" fmla="*/ 1331858 w 1331858"/>
              <a:gd name="connsiteY2" fmla="*/ 73152 h 73152"/>
              <a:gd name="connsiteX3" fmla="*/ 36576 w 1331858"/>
              <a:gd name="connsiteY3" fmla="*/ 73152 h 73152"/>
              <a:gd name="connsiteX4" fmla="*/ 0 w 1331858"/>
              <a:gd name="connsiteY4" fmla="*/ 36576 h 73152"/>
              <a:gd name="connsiteX5" fmla="*/ 36576 w 1331858"/>
              <a:gd name="connsiteY5" fmla="*/ 0 h 7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1858" h="73152">
                <a:moveTo>
                  <a:pt x="36576" y="0"/>
                </a:moveTo>
                <a:lnTo>
                  <a:pt x="1331858" y="0"/>
                </a:lnTo>
                <a:lnTo>
                  <a:pt x="1331858" y="73152"/>
                </a:lnTo>
                <a:lnTo>
                  <a:pt x="36576" y="73152"/>
                </a:lnTo>
                <a:cubicBezTo>
                  <a:pt x="16376" y="73152"/>
                  <a:pt x="0" y="56776"/>
                  <a:pt x="0" y="36576"/>
                </a:cubicBezTo>
                <a:cubicBezTo>
                  <a:pt x="0" y="16376"/>
                  <a:pt x="16376" y="0"/>
                  <a:pt x="36576" y="0"/>
                </a:cubicBezTo>
                <a:close/>
              </a:path>
            </a:pathLst>
          </a:custGeom>
          <a:solidFill>
            <a:srgbClr val="3B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C77CF0D-D73D-BE9A-76B7-AC182D4BDBB9}"/>
              </a:ext>
            </a:extLst>
          </p:cNvPr>
          <p:cNvSpPr txBox="1"/>
          <p:nvPr/>
        </p:nvSpPr>
        <p:spPr>
          <a:xfrm>
            <a:off x="157480" y="5792614"/>
            <a:ext cx="22131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000" dirty="0">
                <a:latin typeface="Niradei" panose="00000500000000000000" pitchFamily="2" charset="0"/>
                <a:cs typeface="Niradei" panose="00000500000000000000" pitchFamily="2" charset="0"/>
              </a:rPr>
              <a:t>High School Diploma</a:t>
            </a:r>
          </a:p>
          <a:p>
            <a:r>
              <a:rPr lang="fi-FI" sz="1000" dirty="0">
                <a:latin typeface="Niradei" panose="00000500000000000000" pitchFamily="2" charset="0"/>
                <a:cs typeface="Niradei" panose="00000500000000000000" pitchFamily="2" charset="0"/>
              </a:rPr>
              <a:t>Western High School</a:t>
            </a:r>
          </a:p>
          <a:p>
            <a:r>
              <a:rPr lang="fi-FI" sz="1000" dirty="0">
                <a:latin typeface="Niradei" panose="00000500000000000000" pitchFamily="2" charset="0"/>
                <a:cs typeface="Niradei" panose="00000500000000000000" pitchFamily="2" charset="0"/>
              </a:rPr>
              <a:t>2021</a:t>
            </a:r>
          </a:p>
        </p:txBody>
      </p: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139CE4C-9AB2-13B1-7093-699AC77A70C0}"/>
              </a:ext>
            </a:extLst>
          </p:cNvPr>
          <p:cNvGrpSpPr/>
          <p:nvPr/>
        </p:nvGrpSpPr>
        <p:grpSpPr>
          <a:xfrm>
            <a:off x="2752936" y="6906940"/>
            <a:ext cx="1467273" cy="1355579"/>
            <a:chOff x="2752936" y="6906940"/>
            <a:chExt cx="1467273" cy="1355579"/>
          </a:xfrm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5818C6C1-9D8F-2979-B3BE-E0F054892114}"/>
                </a:ext>
              </a:extLst>
            </p:cNvPr>
            <p:cNvSpPr/>
            <p:nvPr/>
          </p:nvSpPr>
          <p:spPr>
            <a:xfrm>
              <a:off x="2959457" y="6906940"/>
              <a:ext cx="1054232" cy="1054232"/>
            </a:xfrm>
            <a:custGeom>
              <a:avLst/>
              <a:gdLst>
                <a:gd name="connsiteX0" fmla="*/ 527115 w 1054232"/>
                <a:gd name="connsiteY0" fmla="*/ 92775 h 1054232"/>
                <a:gd name="connsiteX1" fmla="*/ 92775 w 1054232"/>
                <a:gd name="connsiteY1" fmla="*/ 527115 h 1054232"/>
                <a:gd name="connsiteX2" fmla="*/ 527115 w 1054232"/>
                <a:gd name="connsiteY2" fmla="*/ 961455 h 1054232"/>
                <a:gd name="connsiteX3" fmla="*/ 961455 w 1054232"/>
                <a:gd name="connsiteY3" fmla="*/ 527115 h 1054232"/>
                <a:gd name="connsiteX4" fmla="*/ 527115 w 1054232"/>
                <a:gd name="connsiteY4" fmla="*/ 92775 h 1054232"/>
                <a:gd name="connsiteX5" fmla="*/ 527116 w 1054232"/>
                <a:gd name="connsiteY5" fmla="*/ 0 h 1054232"/>
                <a:gd name="connsiteX6" fmla="*/ 1054232 w 1054232"/>
                <a:gd name="connsiteY6" fmla="*/ 527116 h 1054232"/>
                <a:gd name="connsiteX7" fmla="*/ 527116 w 1054232"/>
                <a:gd name="connsiteY7" fmla="*/ 1054232 h 1054232"/>
                <a:gd name="connsiteX8" fmla="*/ 0 w 1054232"/>
                <a:gd name="connsiteY8" fmla="*/ 527116 h 1054232"/>
                <a:gd name="connsiteX9" fmla="*/ 527116 w 1054232"/>
                <a:gd name="connsiteY9" fmla="*/ 0 h 105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4232" h="1054232">
                  <a:moveTo>
                    <a:pt x="527115" y="92775"/>
                  </a:moveTo>
                  <a:cubicBezTo>
                    <a:pt x="287236" y="92775"/>
                    <a:pt x="92775" y="287236"/>
                    <a:pt x="92775" y="527115"/>
                  </a:cubicBezTo>
                  <a:cubicBezTo>
                    <a:pt x="92775" y="766994"/>
                    <a:pt x="287236" y="961455"/>
                    <a:pt x="527115" y="961455"/>
                  </a:cubicBezTo>
                  <a:cubicBezTo>
                    <a:pt x="766994" y="961455"/>
                    <a:pt x="961455" y="766994"/>
                    <a:pt x="961455" y="527115"/>
                  </a:cubicBezTo>
                  <a:cubicBezTo>
                    <a:pt x="961455" y="287236"/>
                    <a:pt x="766994" y="92775"/>
                    <a:pt x="527115" y="92775"/>
                  </a:cubicBezTo>
                  <a:close/>
                  <a:moveTo>
                    <a:pt x="527116" y="0"/>
                  </a:moveTo>
                  <a:cubicBezTo>
                    <a:pt x="818234" y="0"/>
                    <a:pt x="1054232" y="235998"/>
                    <a:pt x="1054232" y="527116"/>
                  </a:cubicBezTo>
                  <a:cubicBezTo>
                    <a:pt x="1054232" y="818234"/>
                    <a:pt x="818234" y="1054232"/>
                    <a:pt x="527116" y="1054232"/>
                  </a:cubicBezTo>
                  <a:cubicBezTo>
                    <a:pt x="235998" y="1054232"/>
                    <a:pt x="0" y="818234"/>
                    <a:pt x="0" y="527116"/>
                  </a:cubicBezTo>
                  <a:cubicBezTo>
                    <a:pt x="0" y="235998"/>
                    <a:pt x="235998" y="0"/>
                    <a:pt x="527116" y="0"/>
                  </a:cubicBez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235B4C6D-3FC3-B35D-951B-2061C8C36AA0}"/>
                </a:ext>
              </a:extLst>
            </p:cNvPr>
            <p:cNvSpPr txBox="1"/>
            <p:nvPr/>
          </p:nvSpPr>
          <p:spPr>
            <a:xfrm>
              <a:off x="2752936" y="8016298"/>
              <a:ext cx="1467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Niradei" panose="00000500000000000000" pitchFamily="2" charset="0"/>
                  <a:cs typeface="Niradei" panose="00000500000000000000" pitchFamily="2" charset="0"/>
                </a:rPr>
                <a:t>Khmer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C90AB966-A84C-0249-B614-4CC55D385AF0}"/>
                </a:ext>
              </a:extLst>
            </p:cNvPr>
            <p:cNvSpPr txBox="1"/>
            <p:nvPr/>
          </p:nvSpPr>
          <p:spPr>
            <a:xfrm>
              <a:off x="2752936" y="7319536"/>
              <a:ext cx="1467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Niradei" panose="00000500000000000000" pitchFamily="2" charset="0"/>
                  <a:cs typeface="Niradei" panose="00000500000000000000" pitchFamily="2" charset="0"/>
                </a:rPr>
                <a:t>Native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36539362-605A-9F36-AF6E-3FFFADF06B61}"/>
              </a:ext>
            </a:extLst>
          </p:cNvPr>
          <p:cNvGrpSpPr/>
          <p:nvPr/>
        </p:nvGrpSpPr>
        <p:grpSpPr>
          <a:xfrm>
            <a:off x="4297256" y="6906940"/>
            <a:ext cx="1467273" cy="1355579"/>
            <a:chOff x="4328014" y="6906940"/>
            <a:chExt cx="1467273" cy="1355579"/>
          </a:xfrm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2281D2B2-180E-EC49-2045-C4C96F5E4528}"/>
                </a:ext>
              </a:extLst>
            </p:cNvPr>
            <p:cNvSpPr/>
            <p:nvPr/>
          </p:nvSpPr>
          <p:spPr>
            <a:xfrm>
              <a:off x="4534535" y="6906940"/>
              <a:ext cx="1054232" cy="1054232"/>
            </a:xfrm>
            <a:custGeom>
              <a:avLst/>
              <a:gdLst>
                <a:gd name="connsiteX0" fmla="*/ 527115 w 1054232"/>
                <a:gd name="connsiteY0" fmla="*/ 92775 h 1054232"/>
                <a:gd name="connsiteX1" fmla="*/ 92775 w 1054232"/>
                <a:gd name="connsiteY1" fmla="*/ 527115 h 1054232"/>
                <a:gd name="connsiteX2" fmla="*/ 527115 w 1054232"/>
                <a:gd name="connsiteY2" fmla="*/ 961455 h 1054232"/>
                <a:gd name="connsiteX3" fmla="*/ 961455 w 1054232"/>
                <a:gd name="connsiteY3" fmla="*/ 527115 h 1054232"/>
                <a:gd name="connsiteX4" fmla="*/ 527115 w 1054232"/>
                <a:gd name="connsiteY4" fmla="*/ 92775 h 1054232"/>
                <a:gd name="connsiteX5" fmla="*/ 527116 w 1054232"/>
                <a:gd name="connsiteY5" fmla="*/ 0 h 1054232"/>
                <a:gd name="connsiteX6" fmla="*/ 1054232 w 1054232"/>
                <a:gd name="connsiteY6" fmla="*/ 527116 h 1054232"/>
                <a:gd name="connsiteX7" fmla="*/ 527116 w 1054232"/>
                <a:gd name="connsiteY7" fmla="*/ 1054232 h 1054232"/>
                <a:gd name="connsiteX8" fmla="*/ 0 w 1054232"/>
                <a:gd name="connsiteY8" fmla="*/ 527116 h 1054232"/>
                <a:gd name="connsiteX9" fmla="*/ 527116 w 1054232"/>
                <a:gd name="connsiteY9" fmla="*/ 0 h 105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4232" h="1054232">
                  <a:moveTo>
                    <a:pt x="527115" y="92775"/>
                  </a:moveTo>
                  <a:cubicBezTo>
                    <a:pt x="287236" y="92775"/>
                    <a:pt x="92775" y="287236"/>
                    <a:pt x="92775" y="527115"/>
                  </a:cubicBezTo>
                  <a:cubicBezTo>
                    <a:pt x="92775" y="766994"/>
                    <a:pt x="287236" y="961455"/>
                    <a:pt x="527115" y="961455"/>
                  </a:cubicBezTo>
                  <a:cubicBezTo>
                    <a:pt x="766994" y="961455"/>
                    <a:pt x="961455" y="766994"/>
                    <a:pt x="961455" y="527115"/>
                  </a:cubicBezTo>
                  <a:cubicBezTo>
                    <a:pt x="961455" y="287236"/>
                    <a:pt x="766994" y="92775"/>
                    <a:pt x="527115" y="92775"/>
                  </a:cubicBezTo>
                  <a:close/>
                  <a:moveTo>
                    <a:pt x="527116" y="0"/>
                  </a:moveTo>
                  <a:cubicBezTo>
                    <a:pt x="818234" y="0"/>
                    <a:pt x="1054232" y="235998"/>
                    <a:pt x="1054232" y="527116"/>
                  </a:cubicBezTo>
                  <a:cubicBezTo>
                    <a:pt x="1054232" y="818234"/>
                    <a:pt x="818234" y="1054232"/>
                    <a:pt x="527116" y="1054232"/>
                  </a:cubicBezTo>
                  <a:cubicBezTo>
                    <a:pt x="235998" y="1054232"/>
                    <a:pt x="0" y="818234"/>
                    <a:pt x="0" y="527116"/>
                  </a:cubicBezTo>
                  <a:cubicBezTo>
                    <a:pt x="0" y="235998"/>
                    <a:pt x="235998" y="0"/>
                    <a:pt x="527116" y="0"/>
                  </a:cubicBez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F1C2930C-32AF-EA6A-CBBC-CD2C2C73BBB4}"/>
                </a:ext>
              </a:extLst>
            </p:cNvPr>
            <p:cNvSpPr txBox="1"/>
            <p:nvPr/>
          </p:nvSpPr>
          <p:spPr>
            <a:xfrm>
              <a:off x="4328014" y="8016298"/>
              <a:ext cx="1467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Niradei" panose="00000500000000000000" pitchFamily="2" charset="0"/>
                  <a:cs typeface="Niradei" panose="00000500000000000000" pitchFamily="2" charset="0"/>
                </a:rPr>
                <a:t>English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979518-44E1-F3EA-4BBF-F8C6023DA354}"/>
                </a:ext>
              </a:extLst>
            </p:cNvPr>
            <p:cNvSpPr txBox="1"/>
            <p:nvPr/>
          </p:nvSpPr>
          <p:spPr>
            <a:xfrm>
              <a:off x="4328014" y="7292560"/>
              <a:ext cx="1467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Niradei" panose="00000500000000000000" pitchFamily="2" charset="0"/>
                  <a:cs typeface="Niradei" panose="00000500000000000000" pitchFamily="2" charset="0"/>
                </a:rPr>
                <a:t>75%</a:t>
              </a: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1582CE4-6997-E3F2-26E4-C1C8E56FE0B9}"/>
                </a:ext>
              </a:extLst>
            </p:cNvPr>
            <p:cNvSpPr/>
            <p:nvPr/>
          </p:nvSpPr>
          <p:spPr>
            <a:xfrm>
              <a:off x="5062853" y="6906940"/>
              <a:ext cx="525914" cy="515084"/>
            </a:xfrm>
            <a:custGeom>
              <a:avLst/>
              <a:gdLst>
                <a:gd name="connsiteX0" fmla="*/ 11 w 525914"/>
                <a:gd name="connsiteY0" fmla="*/ 0 h 515084"/>
                <a:gd name="connsiteX1" fmla="*/ 516418 w 525914"/>
                <a:gd name="connsiteY1" fmla="*/ 420884 h 515084"/>
                <a:gd name="connsiteX2" fmla="*/ 525914 w 525914"/>
                <a:gd name="connsiteY2" fmla="*/ 515084 h 515084"/>
                <a:gd name="connsiteX3" fmla="*/ 433137 w 525914"/>
                <a:gd name="connsiteY3" fmla="*/ 515084 h 515084"/>
                <a:gd name="connsiteX4" fmla="*/ 425526 w 525914"/>
                <a:gd name="connsiteY4" fmla="*/ 439581 h 515084"/>
                <a:gd name="connsiteX5" fmla="*/ 10 w 525914"/>
                <a:gd name="connsiteY5" fmla="*/ 92775 h 515084"/>
                <a:gd name="connsiteX6" fmla="*/ 0 w 525914"/>
                <a:gd name="connsiteY6" fmla="*/ 92776 h 515084"/>
                <a:gd name="connsiteX7" fmla="*/ 0 w 525914"/>
                <a:gd name="connsiteY7" fmla="*/ 1 h 51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914" h="515084">
                  <a:moveTo>
                    <a:pt x="11" y="0"/>
                  </a:moveTo>
                  <a:cubicBezTo>
                    <a:pt x="254739" y="0"/>
                    <a:pt x="467267" y="180686"/>
                    <a:pt x="516418" y="420884"/>
                  </a:cubicBezTo>
                  <a:lnTo>
                    <a:pt x="525914" y="515084"/>
                  </a:lnTo>
                  <a:lnTo>
                    <a:pt x="433137" y="515084"/>
                  </a:lnTo>
                  <a:lnTo>
                    <a:pt x="425526" y="439581"/>
                  </a:lnTo>
                  <a:cubicBezTo>
                    <a:pt x="385025" y="241659"/>
                    <a:pt x="209904" y="92775"/>
                    <a:pt x="10" y="92775"/>
                  </a:cubicBezTo>
                  <a:lnTo>
                    <a:pt x="0" y="92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58C8753-C2BB-BF26-4A17-FFFA527D973A}"/>
              </a:ext>
            </a:extLst>
          </p:cNvPr>
          <p:cNvGrpSpPr/>
          <p:nvPr/>
        </p:nvGrpSpPr>
        <p:grpSpPr>
          <a:xfrm>
            <a:off x="5841577" y="6906940"/>
            <a:ext cx="1467273" cy="1355579"/>
            <a:chOff x="5841577" y="6906940"/>
            <a:chExt cx="1467273" cy="1355579"/>
          </a:xfrm>
        </p:grpSpPr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E3F0978-4CD8-972E-FC1B-BF0F7909AB7E}"/>
                </a:ext>
              </a:extLst>
            </p:cNvPr>
            <p:cNvSpPr/>
            <p:nvPr/>
          </p:nvSpPr>
          <p:spPr>
            <a:xfrm>
              <a:off x="6048098" y="6906940"/>
              <a:ext cx="1054232" cy="1054232"/>
            </a:xfrm>
            <a:custGeom>
              <a:avLst/>
              <a:gdLst>
                <a:gd name="connsiteX0" fmla="*/ 527115 w 1054232"/>
                <a:gd name="connsiteY0" fmla="*/ 92775 h 1054232"/>
                <a:gd name="connsiteX1" fmla="*/ 92775 w 1054232"/>
                <a:gd name="connsiteY1" fmla="*/ 527115 h 1054232"/>
                <a:gd name="connsiteX2" fmla="*/ 527115 w 1054232"/>
                <a:gd name="connsiteY2" fmla="*/ 961455 h 1054232"/>
                <a:gd name="connsiteX3" fmla="*/ 961455 w 1054232"/>
                <a:gd name="connsiteY3" fmla="*/ 527115 h 1054232"/>
                <a:gd name="connsiteX4" fmla="*/ 527115 w 1054232"/>
                <a:gd name="connsiteY4" fmla="*/ 92775 h 1054232"/>
                <a:gd name="connsiteX5" fmla="*/ 527116 w 1054232"/>
                <a:gd name="connsiteY5" fmla="*/ 0 h 1054232"/>
                <a:gd name="connsiteX6" fmla="*/ 1054232 w 1054232"/>
                <a:gd name="connsiteY6" fmla="*/ 527116 h 1054232"/>
                <a:gd name="connsiteX7" fmla="*/ 527116 w 1054232"/>
                <a:gd name="connsiteY7" fmla="*/ 1054232 h 1054232"/>
                <a:gd name="connsiteX8" fmla="*/ 0 w 1054232"/>
                <a:gd name="connsiteY8" fmla="*/ 527116 h 1054232"/>
                <a:gd name="connsiteX9" fmla="*/ 527116 w 1054232"/>
                <a:gd name="connsiteY9" fmla="*/ 0 h 1054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54232" h="1054232">
                  <a:moveTo>
                    <a:pt x="527115" y="92775"/>
                  </a:moveTo>
                  <a:cubicBezTo>
                    <a:pt x="287236" y="92775"/>
                    <a:pt x="92775" y="287236"/>
                    <a:pt x="92775" y="527115"/>
                  </a:cubicBezTo>
                  <a:cubicBezTo>
                    <a:pt x="92775" y="766994"/>
                    <a:pt x="287236" y="961455"/>
                    <a:pt x="527115" y="961455"/>
                  </a:cubicBezTo>
                  <a:cubicBezTo>
                    <a:pt x="766994" y="961455"/>
                    <a:pt x="961455" y="766994"/>
                    <a:pt x="961455" y="527115"/>
                  </a:cubicBezTo>
                  <a:cubicBezTo>
                    <a:pt x="961455" y="287236"/>
                    <a:pt x="766994" y="92775"/>
                    <a:pt x="527115" y="92775"/>
                  </a:cubicBezTo>
                  <a:close/>
                  <a:moveTo>
                    <a:pt x="527116" y="0"/>
                  </a:moveTo>
                  <a:cubicBezTo>
                    <a:pt x="818234" y="0"/>
                    <a:pt x="1054232" y="235998"/>
                    <a:pt x="1054232" y="527116"/>
                  </a:cubicBezTo>
                  <a:cubicBezTo>
                    <a:pt x="1054232" y="818234"/>
                    <a:pt x="818234" y="1054232"/>
                    <a:pt x="527116" y="1054232"/>
                  </a:cubicBezTo>
                  <a:cubicBezTo>
                    <a:pt x="235998" y="1054232"/>
                    <a:pt x="0" y="818234"/>
                    <a:pt x="0" y="527116"/>
                  </a:cubicBezTo>
                  <a:cubicBezTo>
                    <a:pt x="0" y="235998"/>
                    <a:pt x="235998" y="0"/>
                    <a:pt x="527116" y="0"/>
                  </a:cubicBezTo>
                  <a:close/>
                </a:path>
              </a:pathLst>
            </a:custGeom>
            <a:solidFill>
              <a:srgbClr val="3B38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3B1BD842-0139-ED1A-4C0C-CC4FE6AA9C7D}"/>
                </a:ext>
              </a:extLst>
            </p:cNvPr>
            <p:cNvSpPr txBox="1"/>
            <p:nvPr/>
          </p:nvSpPr>
          <p:spPr>
            <a:xfrm>
              <a:off x="5841577" y="8016298"/>
              <a:ext cx="14672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Niradei" panose="00000500000000000000" pitchFamily="2" charset="0"/>
                  <a:cs typeface="Niradei" panose="00000500000000000000" pitchFamily="2" charset="0"/>
                </a:rPr>
                <a:t>Thai/Sinhalese 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E9226D9-E47D-DA2E-3D5E-7AA34642F148}"/>
                </a:ext>
              </a:extLst>
            </p:cNvPr>
            <p:cNvSpPr txBox="1"/>
            <p:nvPr/>
          </p:nvSpPr>
          <p:spPr>
            <a:xfrm>
              <a:off x="5841577" y="7292560"/>
              <a:ext cx="14672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Niradei" panose="00000500000000000000" pitchFamily="2" charset="0"/>
                  <a:cs typeface="Niradei" panose="00000500000000000000" pitchFamily="2" charset="0"/>
                </a:rPr>
                <a:t>75%</a:t>
              </a: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899A4C8-59DB-3E7C-2042-CF44B651D056}"/>
                </a:ext>
              </a:extLst>
            </p:cNvPr>
            <p:cNvSpPr/>
            <p:nvPr/>
          </p:nvSpPr>
          <p:spPr>
            <a:xfrm>
              <a:off x="6576416" y="6906940"/>
              <a:ext cx="525914" cy="515084"/>
            </a:xfrm>
            <a:custGeom>
              <a:avLst/>
              <a:gdLst>
                <a:gd name="connsiteX0" fmla="*/ 11 w 525914"/>
                <a:gd name="connsiteY0" fmla="*/ 0 h 515084"/>
                <a:gd name="connsiteX1" fmla="*/ 516418 w 525914"/>
                <a:gd name="connsiteY1" fmla="*/ 420884 h 515084"/>
                <a:gd name="connsiteX2" fmla="*/ 525914 w 525914"/>
                <a:gd name="connsiteY2" fmla="*/ 515084 h 515084"/>
                <a:gd name="connsiteX3" fmla="*/ 433137 w 525914"/>
                <a:gd name="connsiteY3" fmla="*/ 515084 h 515084"/>
                <a:gd name="connsiteX4" fmla="*/ 425526 w 525914"/>
                <a:gd name="connsiteY4" fmla="*/ 439581 h 515084"/>
                <a:gd name="connsiteX5" fmla="*/ 10 w 525914"/>
                <a:gd name="connsiteY5" fmla="*/ 92775 h 515084"/>
                <a:gd name="connsiteX6" fmla="*/ 0 w 525914"/>
                <a:gd name="connsiteY6" fmla="*/ 92776 h 515084"/>
                <a:gd name="connsiteX7" fmla="*/ 0 w 525914"/>
                <a:gd name="connsiteY7" fmla="*/ 1 h 51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5914" h="515084">
                  <a:moveTo>
                    <a:pt x="11" y="0"/>
                  </a:moveTo>
                  <a:cubicBezTo>
                    <a:pt x="254739" y="0"/>
                    <a:pt x="467267" y="180686"/>
                    <a:pt x="516418" y="420884"/>
                  </a:cubicBezTo>
                  <a:lnTo>
                    <a:pt x="525914" y="515084"/>
                  </a:lnTo>
                  <a:lnTo>
                    <a:pt x="433137" y="515084"/>
                  </a:lnTo>
                  <a:lnTo>
                    <a:pt x="425526" y="439581"/>
                  </a:lnTo>
                  <a:cubicBezTo>
                    <a:pt x="385025" y="241659"/>
                    <a:pt x="209904" y="92775"/>
                    <a:pt x="10" y="92775"/>
                  </a:cubicBezTo>
                  <a:lnTo>
                    <a:pt x="0" y="9277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168" name="Graphic 167">
            <a:extLst>
              <a:ext uri="{FF2B5EF4-FFF2-40B4-BE49-F238E27FC236}">
                <a16:creationId xmlns:a16="http://schemas.microsoft.com/office/drawing/2014/main" id="{A6EC50C2-B379-35FF-4A9F-6F86B11A460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7807" y="3929995"/>
            <a:ext cx="182880" cy="182880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7CB3C7B5-8346-24BD-4898-E73061BF63CF}"/>
              </a:ext>
            </a:extLst>
          </p:cNvPr>
          <p:cNvSpPr txBox="1"/>
          <p:nvPr/>
        </p:nvSpPr>
        <p:spPr>
          <a:xfrm>
            <a:off x="466825" y="3906432"/>
            <a:ext cx="18001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Niradei" panose="00000500000000000000" pitchFamily="2" charset="0"/>
                <a:cs typeface="Niradei" panose="00000500000000000000" pitchFamily="2" charset="0"/>
              </a:rPr>
              <a:t>11 Mar 2025</a:t>
            </a:r>
          </a:p>
        </p:txBody>
      </p:sp>
    </p:spTree>
    <p:extLst>
      <p:ext uri="{BB962C8B-B14F-4D97-AF65-F5344CB8AC3E}">
        <p14:creationId xmlns:p14="http://schemas.microsoft.com/office/powerpoint/2010/main" val="1983851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177</Words>
  <Application>Microsoft Office PowerPoint</Application>
  <PresentationFormat>Custom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Niradei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Kiri Kroem</dc:creator>
  <cp:lastModifiedBy>Kiri KROEM</cp:lastModifiedBy>
  <cp:revision>11</cp:revision>
  <dcterms:created xsi:type="dcterms:W3CDTF">2023-09-01T08:07:05Z</dcterms:created>
  <dcterms:modified xsi:type="dcterms:W3CDTF">2025-04-26T14:46:06Z</dcterms:modified>
</cp:coreProperties>
</file>