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-39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8AE826-E1CC-49F0-901E-180F4A28D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7784BC0-5C72-482A-9353-A15231394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87A2DE6-9934-4400-B477-FFC6128F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F72D6D-AEE7-4715-AE9F-70F0A2D1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9CA204-CCD8-423D-82A5-5A27DAF8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970776-A66C-43DB-A729-E77DAD0E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5309254-B7EF-4C8A-B10D-03FFB6B24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4B70F0C-2AB1-4846-945F-B4C1A905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FB54EC4-C96F-4250-B567-0E8424D8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268173-0B2B-4F24-BF5C-E99BCDBB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2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8CDA14A-9D07-4970-8B1C-608099A8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218051F-21ED-469C-ABAD-F136AB0C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F3B8725-5AEA-44BB-B559-942F6053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3F82DE-D0A9-44AF-A522-443FAE3A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442AB37-C329-4CF0-929F-91DD207F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7393D9-03EF-40C5-968E-3EF1E15E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A9F85A-140F-4B1F-9DAC-251FDB91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183EDB9-5945-461B-AD07-A463A39F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CBE614F-770C-45B0-94E4-51E54DF2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0DA88E-A4D2-460F-9D11-DDD170C1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9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87A4D8-B7B9-41DE-921D-AABB7508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EF24B46-2F86-467A-B097-89B28F24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BB4CFD1-22C6-40C9-AB32-4EFEC69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9822EC7-8EE4-4DD7-AC23-D63E6AE0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8A813F-34DB-415A-B02B-7ED7E867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50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4C8466-472A-45E3-B3FB-D8E7DA7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58FB6B-CA9E-4502-A703-4C3C3626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56D3A0F-6543-410C-9A8F-5F10FE7C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EE01249-00B2-4E8A-B51B-F909E582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1D4C933-25DD-4256-A2DE-FFDEF495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276EDBA-5A43-44EE-9343-A8791CDA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5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9EFF4A-09FC-4242-B2B1-B8622F08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D83C454-1B94-48F2-8E96-7DBB3C40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FA9A3E3-6F6B-4317-96BB-FE90FD682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B331A30-BE5F-45FB-BC61-6E246ED77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CDA4268-8848-4E22-A039-75C4FAB53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CB641DE-A5D8-4BA5-838E-D7CB6296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4087C21-7A16-485D-8463-4D37F85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63DD447-C091-4B98-BA63-05B18716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8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B1149-A5B4-4163-B5B4-CA96BC2D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5111633-3230-48C6-A7B2-82A3AD82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6809A5A-FC4D-4B14-8B67-D0E40EDF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3C3553A-F325-4585-AFBB-CD9337A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5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643341F-73B3-40EF-87DE-425A4634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A69B947-8D67-466E-9B88-6E0A2346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48A5FC7-2FF5-4D8E-8FBF-78F7BB6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4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09C474-9B46-4E55-9B6E-E7859B48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77C977-8689-4992-AD5C-CD303BBD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3F43CD4-99B4-48FB-8AAC-7E01AC01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FA08FDF-96B5-4826-91B3-2FD6388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CCC545-E83F-4A61-8482-D403328D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6B4C237-6A43-400B-862E-B9CA9083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8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2CD26-2DEB-46CB-BE94-F948E8C0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4F99B8C-92A9-40BF-8981-9E2065A31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04A1CF2-4696-4B3A-A008-C949DDA9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01FE371-7234-4123-AAAE-911D6112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75575C1-5516-41DF-91D6-B6D52163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35847-A576-413C-A2BF-47FC0FD0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D9371-C88A-4AC4-8FEB-8FA32905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306EE2F-C064-4026-8E8C-EBC360AE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B370450-58B3-4BE7-893B-74D03A0DE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18B5-6C09-4550-BD0D-FBF72171B407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4CA8819-266E-414B-8DB9-D1A7C59F6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552116B-23E2-41D2-8A08-BC58BC79C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DD89-0D91-474A-9050-5E4C9F433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внутренний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285BD489-9151-4E07-AC63-E45718D3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07" y="-850424"/>
            <a:ext cx="8558847" cy="85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06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27AB18-7E6E-4877-ADE9-37DEB68C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5688281" cy="1325563"/>
          </a:xfrm>
        </p:spPr>
        <p:txBody>
          <a:bodyPr>
            <a:noAutofit/>
          </a:bodyPr>
          <a:lstStyle/>
          <a:p>
            <a:r>
              <a:rPr lang="ru-RU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Зачем он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9F2E34-F4C3-4A94-918F-BD68BDC1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Быстрое планирование маршрута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Удобная навигация на местности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Интерактивные экскурсии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Рейтинг сетей питания, транспортных служб и т.д.</a:t>
            </a:r>
          </a:p>
        </p:txBody>
      </p:sp>
    </p:spTree>
    <p:extLst>
      <p:ext uri="{BB962C8B-B14F-4D97-AF65-F5344CB8AC3E}">
        <p14:creationId xmlns:p14="http://schemas.microsoft.com/office/powerpoint/2010/main" val="322384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3F18DA-C28B-4EE0-8617-BC433165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Что он умеет?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EFE85017-C5A8-432F-B0C2-62B31D83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Планировать маршрут с учетом требований пользователя (скорость/финансы/комфорт</a:t>
            </a:r>
            <a:r>
              <a:rPr lang="en-US" dirty="0">
                <a:latin typeface="Bookman Old Style" panose="02050604050505020204" pitchFamily="18" charset="0"/>
              </a:rPr>
              <a:t>/</a:t>
            </a:r>
            <a:r>
              <a:rPr lang="ru-RU" dirty="0">
                <a:latin typeface="Bookman Old Style" panose="02050604050505020204" pitchFamily="18" charset="0"/>
              </a:rPr>
              <a:t>погода)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Бронирование отелей</a:t>
            </a:r>
            <a:r>
              <a:rPr lang="en-US" dirty="0">
                <a:latin typeface="Bookman Old Style" panose="02050604050505020204" pitchFamily="18" charset="0"/>
              </a:rPr>
              <a:t>/</a:t>
            </a:r>
            <a:r>
              <a:rPr lang="ru-RU" dirty="0">
                <a:latin typeface="Bookman Old Style" panose="02050604050505020204" pitchFamily="18" charset="0"/>
              </a:rPr>
              <a:t>хостелов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ru-RU" dirty="0">
                <a:latin typeface="Bookman Old Style" panose="02050604050505020204" pitchFamily="18" charset="0"/>
              </a:rPr>
              <a:t>и </a:t>
            </a:r>
            <a:r>
              <a:rPr lang="ru-RU" dirty="0" smtClean="0">
                <a:latin typeface="Bookman Old Style" panose="02050604050505020204" pitchFamily="18" charset="0"/>
              </a:rPr>
              <a:t>т.д.</a:t>
            </a:r>
            <a:endParaRPr lang="ru-RU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«Умный советчик»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Проводить экскурсии в режиме виртуальной</a:t>
            </a:r>
            <a:r>
              <a:rPr lang="en-US" dirty="0">
                <a:latin typeface="Bookman Old Style" panose="02050604050505020204" pitchFamily="18" charset="0"/>
              </a:rPr>
              <a:t>/</a:t>
            </a:r>
            <a:r>
              <a:rPr lang="ru-RU" dirty="0">
                <a:latin typeface="Bookman Old Style" panose="02050604050505020204" pitchFamily="18" charset="0"/>
              </a:rPr>
              <a:t> дополненной реальности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Помогать </a:t>
            </a:r>
            <a:r>
              <a:rPr lang="ru-RU" dirty="0" smtClean="0">
                <a:latin typeface="Bookman Old Style" panose="02050604050505020204" pitchFamily="18" charset="0"/>
              </a:rPr>
              <a:t>городским </a:t>
            </a:r>
            <a:r>
              <a:rPr lang="ru-RU" dirty="0">
                <a:latin typeface="Bookman Old Style" panose="02050604050505020204" pitchFamily="18" charset="0"/>
              </a:rPr>
              <a:t>службам разгружать трафик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Общаться с пользователями, делится достижениями</a:t>
            </a:r>
          </a:p>
        </p:txBody>
      </p:sp>
    </p:spTree>
    <p:extLst>
      <p:ext uri="{BB962C8B-B14F-4D97-AF65-F5344CB8AC3E}">
        <p14:creationId xmlns:p14="http://schemas.microsoft.com/office/powerpoint/2010/main" val="229763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D7B51-FE98-4264-AABC-016E48FE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Как им пользоваться?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AB500E9-D9DD-4E77-9550-DCFD5EE6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01412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Web-</a:t>
            </a:r>
            <a:r>
              <a:rPr lang="ru-RU" dirty="0">
                <a:latin typeface="Bookman Old Style" panose="02050604050505020204" pitchFamily="18" charset="0"/>
              </a:rPr>
              <a:t>сайт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Планирование маршрута и </a:t>
            </a:r>
            <a:r>
              <a:rPr lang="ru-RU" dirty="0" smtClean="0">
                <a:latin typeface="Bookman Old Style" panose="02050604050505020204" pitchFamily="18" charset="0"/>
              </a:rPr>
              <a:t>оплата проезда</a:t>
            </a:r>
            <a:endParaRPr lang="ru-RU" dirty="0">
              <a:latin typeface="Bookman Old Style" panose="02050604050505020204" pitchFamily="18" charset="0"/>
            </a:endParaRP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Просмотр личного профиля, достижений и </a:t>
            </a:r>
            <a:r>
              <a:rPr lang="ru-RU" dirty="0" smtClean="0">
                <a:latin typeface="Bookman Old Style" panose="02050604050505020204" pitchFamily="18" charset="0"/>
              </a:rPr>
              <a:t>хронологии передвижений</a:t>
            </a:r>
            <a:endParaRPr lang="ru-RU" dirty="0">
              <a:latin typeface="Bookman Old Style" panose="02050604050505020204" pitchFamily="18" charset="0"/>
            </a:endParaRP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Оплата дополнительных услуг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Приложение для смартфона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Отслеживание местоположения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Навигация по маршруту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POP-UP </a:t>
            </a:r>
            <a:r>
              <a:rPr lang="ru-RU" dirty="0">
                <a:latin typeface="Bookman Old Style" panose="02050604050505020204" pitchFamily="18" charset="0"/>
              </a:rPr>
              <a:t>уведомления</a:t>
            </a:r>
          </a:p>
          <a:p>
            <a:r>
              <a:rPr lang="en-US" dirty="0">
                <a:latin typeface="Bookman Old Style" panose="02050604050505020204" pitchFamily="18" charset="0"/>
              </a:rPr>
              <a:t>VR/AR </a:t>
            </a:r>
            <a:r>
              <a:rPr lang="ru-RU" dirty="0">
                <a:latin typeface="Bookman Old Style" panose="02050604050505020204" pitchFamily="18" charset="0"/>
              </a:rPr>
              <a:t>очки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Навигация с дополненной реальностью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Панорамы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Интерактивные экскурсии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Smart Watch</a:t>
            </a:r>
            <a:endParaRPr lang="ru-RU" dirty="0">
              <a:latin typeface="Bookman Old Style" panose="02050604050505020204" pitchFamily="18" charset="0"/>
            </a:endParaRP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Верификация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Мини-карта</a:t>
            </a:r>
          </a:p>
          <a:p>
            <a:pPr lvl="1"/>
            <a:r>
              <a:rPr lang="ru-RU" dirty="0">
                <a:latin typeface="Bookman Old Style" panose="02050604050505020204" pitchFamily="18" charset="0"/>
              </a:rPr>
              <a:t>Состояние счета</a:t>
            </a:r>
          </a:p>
          <a:p>
            <a:pPr lvl="1"/>
            <a:endParaRPr lang="ru-RU" dirty="0">
              <a:latin typeface="Bookman Old Style" panose="02050604050505020204" pitchFamily="18" charset="0"/>
            </a:endParaRPr>
          </a:p>
          <a:p>
            <a:pPr lvl="1"/>
            <a:endParaRPr lang="ru-RU" dirty="0">
              <a:latin typeface="Bookman Old Style" panose="02050604050505020204" pitchFamily="18" charset="0"/>
            </a:endParaRPr>
          </a:p>
          <a:p>
            <a:pPr lvl="1"/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3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AAB468B-EC40-4E34-81A9-C8BAF121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Личный кабинет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10153D-6078-4D1F-8E95-81656413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ФИО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Паспортные данные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Место фактического проживания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Подключенные платежные системы и баланс пользователя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Система «достижений» и бонусов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Личные предпочтения(музыка, литература, досуг и т.д.)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Хронология передвижения</a:t>
            </a:r>
          </a:p>
          <a:p>
            <a:endParaRPr lang="ru-RU" dirty="0">
              <a:latin typeface="Bookman Old Style" panose="02050604050505020204" pitchFamily="18" charset="0"/>
            </a:endParaRPr>
          </a:p>
          <a:p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9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C50712-1919-46FD-85C0-A01AEDD3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Batang" panose="02030600000101010101" pitchFamily="18" charset="-127"/>
                <a:ea typeface="Batang" panose="02030600000101010101" pitchFamily="18" charset="-127"/>
              </a:rPr>
              <a:t>Системы «достижений» и бонусов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B56DA5E-B4BC-4949-BCAA-0822EA06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Пройди 10 километров – получи бонусы</a:t>
            </a:r>
          </a:p>
          <a:p>
            <a:r>
              <a:rPr lang="ru-RU" dirty="0">
                <a:latin typeface="Bookman Old Style" panose="02050604050505020204" pitchFamily="18" charset="0"/>
              </a:rPr>
              <a:t>«Сезонные акции»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Обменяй бонусы на акции от партнеров сервиса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Соревнуйся с друзьями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Глобальный рейтинг по улице/городу/стране</a:t>
            </a:r>
          </a:p>
          <a:p>
            <a:endParaRPr lang="ru-RU" dirty="0">
              <a:latin typeface="Bookman Old Style" panose="02050604050505020204" pitchFamily="18" charset="0"/>
            </a:endParaRPr>
          </a:p>
          <a:p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7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86FCD2-730B-4F43-9424-7A9BFB8A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b="1" dirty="0">
                <a:latin typeface="Batang" panose="02030600000101010101" pitchFamily="18" charset="-127"/>
                <a:ea typeface="Batang" panose="02030600000101010101" pitchFamily="18" charset="-127"/>
              </a:rPr>
              <a:t>Платежная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288B2D-46D4-43AC-9DD1-B217D32E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ookman Old Style" panose="02050604050505020204" pitchFamily="18" charset="0"/>
              </a:rPr>
              <a:t>Пополняй счет с карты, кошелька </a:t>
            </a:r>
            <a:r>
              <a:rPr lang="ru-RU" dirty="0" smtClean="0">
                <a:latin typeface="Bookman Old Style" panose="02050604050505020204" pitchFamily="18" charset="0"/>
              </a:rPr>
              <a:t>или </a:t>
            </a:r>
            <a:r>
              <a:rPr lang="ru-RU" dirty="0">
                <a:latin typeface="Bookman Old Style" panose="02050604050505020204" pitchFamily="18" charset="0"/>
              </a:rPr>
              <a:t>терминала</a:t>
            </a:r>
          </a:p>
          <a:p>
            <a:r>
              <a:rPr lang="ru-RU" dirty="0">
                <a:latin typeface="Bookman Old Style" panose="02050604050505020204" pitchFamily="18" charset="0"/>
              </a:rPr>
              <a:t>«Обещанный платеж»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Система займа</a:t>
            </a:r>
          </a:p>
          <a:p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1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264797-71C3-429E-9A8F-1D38588F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Платные услуги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3201F14-EECD-4FC9-AF00-B23A3DE8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Виртуальные экскурсии (</a:t>
            </a:r>
            <a:r>
              <a:rPr lang="en-US" dirty="0">
                <a:latin typeface="Bookman Old Style" panose="02050604050505020204" pitchFamily="18" charset="0"/>
              </a:rPr>
              <a:t>VR/AR </a:t>
            </a:r>
            <a:r>
              <a:rPr lang="ru-RU" dirty="0">
                <a:latin typeface="Bookman Old Style" panose="02050604050505020204" pitchFamily="18" charset="0"/>
              </a:rPr>
              <a:t>или видео </a:t>
            </a:r>
            <a:r>
              <a:rPr lang="ru-RU" dirty="0" smtClean="0">
                <a:latin typeface="Bookman Old Style" panose="02050604050505020204" pitchFamily="18" charset="0"/>
              </a:rPr>
              <a:t>360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Реклама</a:t>
            </a:r>
            <a:r>
              <a:rPr lang="en-US" dirty="0">
                <a:latin typeface="Bookman Old Style" panose="02050604050505020204" pitchFamily="18" charset="0"/>
              </a:rPr>
              <a:t>/</a:t>
            </a:r>
            <a:r>
              <a:rPr lang="ru-RU" dirty="0">
                <a:latin typeface="Bookman Old Style" panose="02050604050505020204" pitchFamily="18" charset="0"/>
              </a:rPr>
              <a:t>продвижение услуг в топ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ru-RU" dirty="0">
                <a:latin typeface="Bookman Old Style" panose="02050604050505020204" pitchFamily="18" charset="0"/>
              </a:rPr>
              <a:t>не казино </a:t>
            </a:r>
            <a:r>
              <a:rPr lang="ru-RU" dirty="0" smtClean="0">
                <a:latin typeface="Bookman Old Style" panose="02050604050505020204" pitchFamily="18" charset="0"/>
              </a:rPr>
              <a:t>«Вулкан</a:t>
            </a:r>
            <a:r>
              <a:rPr lang="ru-RU" dirty="0">
                <a:latin typeface="Bookman Old Style" panose="02050604050505020204" pitchFamily="18" charset="0"/>
              </a:rPr>
              <a:t>»)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Единый проездной, абонемент на услуги </a:t>
            </a:r>
            <a:r>
              <a:rPr lang="ru-RU" dirty="0" err="1" smtClean="0">
                <a:latin typeface="Bookman Old Style" panose="02050604050505020204" pitchFamily="18" charset="0"/>
              </a:rPr>
              <a:t>каршеринга</a:t>
            </a:r>
            <a:r>
              <a:rPr lang="ru-RU" dirty="0" smtClean="0">
                <a:latin typeface="Bookman Old Style" panose="02050604050505020204" pitchFamily="18" charset="0"/>
              </a:rPr>
              <a:t> </a:t>
            </a:r>
            <a:r>
              <a:rPr lang="ru-RU" dirty="0">
                <a:latin typeface="Bookman Old Style" panose="02050604050505020204" pitchFamily="18" charset="0"/>
              </a:rPr>
              <a:t>и такси</a:t>
            </a:r>
          </a:p>
          <a:p>
            <a:endParaRPr lang="ru-RU" dirty="0">
              <a:latin typeface="Bookman Old Style" panose="02050604050505020204" pitchFamily="18" charset="0"/>
            </a:endParaRPr>
          </a:p>
          <a:p>
            <a:endParaRPr lang="ru-RU" dirty="0">
              <a:latin typeface="Bookman Old Style" panose="02050604050505020204" pitchFamily="18" charset="0"/>
            </a:endParaRPr>
          </a:p>
          <a:p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055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223</Words>
  <Application>Microsoft Office PowerPoint</Application>
  <PresentationFormat>Произвольный</PresentationFormat>
  <Paragraphs>54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Зачем он нужен?</vt:lpstr>
      <vt:lpstr>Что он умеет?</vt:lpstr>
      <vt:lpstr>Как им пользоваться?</vt:lpstr>
      <vt:lpstr>Личный кабинет пользователя</vt:lpstr>
      <vt:lpstr>Системы «достижений» и бонусов</vt:lpstr>
      <vt:lpstr>Платежная система</vt:lpstr>
      <vt:lpstr>Платные услуги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perdens@gmail.com</dc:creator>
  <cp:lastModifiedBy>Алексей</cp:lastModifiedBy>
  <cp:revision>15</cp:revision>
  <dcterms:created xsi:type="dcterms:W3CDTF">2018-03-29T07:38:46Z</dcterms:created>
  <dcterms:modified xsi:type="dcterms:W3CDTF">2018-03-29T13:32:20Z</dcterms:modified>
</cp:coreProperties>
</file>