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9" r:id="rId6"/>
    <p:sldId id="276" r:id="rId7"/>
    <p:sldId id="272" r:id="rId8"/>
    <p:sldId id="273" r:id="rId9"/>
    <p:sldId id="274" r:id="rId10"/>
    <p:sldId id="275" r:id="rId11"/>
    <p:sldId id="280" r:id="rId12"/>
    <p:sldId id="277" r:id="rId13"/>
    <p:sldId id="278" r:id="rId14"/>
    <p:sldId id="283" r:id="rId15"/>
    <p:sldId id="279" r:id="rId16"/>
    <p:sldId id="281" r:id="rId17"/>
    <p:sldId id="282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64" r:id="rId27"/>
    <p:sldId id="294" r:id="rId28"/>
    <p:sldId id="265" r:id="rId29"/>
    <p:sldId id="295" r:id="rId30"/>
    <p:sldId id="263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4675"/>
  </p:normalViewPr>
  <p:slideViewPr>
    <p:cSldViewPr snapToGrid="0" snapToObjects="1" showGuides="1">
      <p:cViewPr varScale="1">
        <p:scale>
          <a:sx n="144" d="100"/>
          <a:sy n="144" d="100"/>
        </p:scale>
        <p:origin x="123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EFA11-5055-A141-8FC3-FF26CAD1C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1576633"/>
            <a:ext cx="11233150" cy="370473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000" b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CCD16B-382F-5C44-A5DD-070E0835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9375" y="6345238"/>
            <a:ext cx="274320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defRPr>
            </a:lvl1pPr>
          </a:lstStyle>
          <a:p>
            <a:fld id="{D99B30AB-037D-1546-BE47-0A5237FBC9D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1759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 userDrawn="1">
          <p15:clr>
            <a:srgbClr val="FBAE40"/>
          </p15:clr>
        </p15:guide>
        <p15:guide id="2" pos="7378" userDrawn="1">
          <p15:clr>
            <a:srgbClr val="FBAE40"/>
          </p15:clr>
        </p15:guide>
        <p15:guide id="3" pos="5019" userDrawn="1">
          <p15:clr>
            <a:srgbClr val="FBAE40"/>
          </p15:clr>
        </p15:guide>
        <p15:guide id="4" pos="2661" userDrawn="1">
          <p15:clr>
            <a:srgbClr val="FBAE40"/>
          </p15:clr>
        </p15:guide>
        <p15:guide id="5" orient="horz" pos="3997" userDrawn="1">
          <p15:clr>
            <a:srgbClr val="FBAE40"/>
          </p15:clr>
        </p15:guide>
        <p15:guide id="6" orient="horz" pos="323" userDrawn="1">
          <p15:clr>
            <a:srgbClr val="FBAE40"/>
          </p15:clr>
        </p15:guide>
        <p15:guide id="7" orient="horz" pos="1548" userDrawn="1">
          <p15:clr>
            <a:srgbClr val="FBAE40"/>
          </p15:clr>
        </p15:guide>
        <p15:guide id="8" orient="horz" pos="277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DCC8BD-6A55-9A49-9E71-370CBB52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7339-16D6-5842-B4A8-60A241CBF742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B8ACDD-F347-C04E-9902-C26D43DF8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BE0C23-78CA-9C48-85F8-B5A6DBE0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30AB-037D-1546-BE47-0A5237FB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08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13A50A-3877-E642-A45E-0BA918CF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7C5822-D222-944E-9174-27EA9400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6C2C62-8771-7544-B633-85EF7F0D0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F89E19-0EDF-904D-8814-BEFEC0C9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7339-16D6-5842-B4A8-60A241CBF742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283CBF-10D8-504B-A449-42F88BF3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0AB28D-4680-C443-8A2D-ACD1468C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30AB-037D-1546-BE47-0A5237FB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290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B5E49-2AF1-FD42-B9DD-24BCCBE8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FBD1EE7-2550-9F49-B86D-218D57CCC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BECB10-A5DE-EA49-8CB6-AACC4FB40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C5C3EF-94A5-BB46-A3E4-AD91E0FC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7339-16D6-5842-B4A8-60A241CBF742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6A886F-E73D-4142-AC91-E86317AE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AF4975-CBA5-1B4C-A6EE-EEAFE1EB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30AB-037D-1546-BE47-0A5237FB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049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68EB5-8782-214B-AE1E-8397EEE2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E7B9C5A-2EC6-C140-8DC0-40F6EDD61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C4C62-1574-8641-97F4-2A57D72F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7339-16D6-5842-B4A8-60A241CBF742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62F30E-7D74-8745-B20A-7CDA9064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57334A-0347-AC4B-AD47-D77914BA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30AB-037D-1546-BE47-0A5237FB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83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8F6CC18-C5C3-7D4D-BFD7-13C8BC526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A198AE-FA9E-B447-9034-48AB9DA04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AE94A5-DC9E-7D47-8F32-73562DE5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7339-16D6-5842-B4A8-60A241CBF742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8C9EC4-C3D9-9548-85EA-153B38C6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D3F4E4-5117-294D-A9B8-96AAACDC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30AB-037D-1546-BE47-0A5237FB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35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213FB3-C2BC-C34B-8780-7E5B7D2B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296863"/>
            <a:ext cx="11233150" cy="981741"/>
          </a:xfrm>
        </p:spPr>
        <p:txBody>
          <a:bodyPr>
            <a:normAutofit/>
          </a:bodyPr>
          <a:lstStyle>
            <a:lvl1pPr>
              <a:defRPr sz="6000">
                <a:latin typeface="Hiragino Maru Gothic ProN W4" panose="020F0400000000000000" pitchFamily="34" charset="-128"/>
                <a:ea typeface="Hiragino Maru Gothic ProN W4" panose="020F0400000000000000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31BE8D-8C3E-F84A-9944-C10D7215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543664"/>
            <a:ext cx="11233150" cy="48015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4000">
                <a:latin typeface="Hiragino Maru Gothic ProN W4" panose="020F0400000000000000" pitchFamily="34" charset="-128"/>
                <a:ea typeface="Hiragino Maru Gothic ProN W4" panose="020F0400000000000000" pitchFamily="34" charset="-128"/>
              </a:defRPr>
            </a:lvl1pPr>
            <a:lvl2pPr>
              <a:lnSpc>
                <a:spcPct val="120000"/>
              </a:lnSpc>
              <a:defRPr>
                <a:latin typeface="Hiragino Maru Gothic ProN W4" panose="020F0400000000000000" pitchFamily="34" charset="-128"/>
                <a:ea typeface="Hiragino Maru Gothic ProN W4" panose="020F0400000000000000" pitchFamily="34" charset="-128"/>
              </a:defRPr>
            </a:lvl2pPr>
            <a:lvl3pPr>
              <a:lnSpc>
                <a:spcPct val="120000"/>
              </a:lnSpc>
              <a:defRPr>
                <a:latin typeface="Hiragino Maru Gothic ProN W4" panose="020F0400000000000000" pitchFamily="34" charset="-128"/>
                <a:ea typeface="Hiragino Maru Gothic ProN W4" panose="020F0400000000000000" pitchFamily="34" charset="-128"/>
              </a:defRPr>
            </a:lvl3pPr>
            <a:lvl4pPr>
              <a:lnSpc>
                <a:spcPct val="120000"/>
              </a:lnSpc>
              <a:defRPr>
                <a:latin typeface="Hiragino Maru Gothic ProN W4" panose="020F0400000000000000" pitchFamily="34" charset="-128"/>
                <a:ea typeface="Hiragino Maru Gothic ProN W4" panose="020F0400000000000000" pitchFamily="34" charset="-128"/>
              </a:defRPr>
            </a:lvl4pPr>
            <a:lvl5pPr>
              <a:lnSpc>
                <a:spcPct val="120000"/>
              </a:lnSpc>
              <a:defRPr>
                <a:latin typeface="Hiragino Maru Gothic ProN W4" panose="020F0400000000000000" pitchFamily="34" charset="-128"/>
                <a:ea typeface="Hiragino Maru Gothic ProN W4" panose="020F0400000000000000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2E3CCA48-3112-D940-9822-F222319F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9375" y="6345238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defRPr>
            </a:lvl1pPr>
          </a:lstStyle>
          <a:p>
            <a:fld id="{D99B30AB-037D-1546-BE47-0A5237FBC9D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61935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 userDrawn="1">
          <p15:clr>
            <a:srgbClr val="FBAE40"/>
          </p15:clr>
        </p15:guide>
        <p15:guide id="2" pos="7378" userDrawn="1">
          <p15:clr>
            <a:srgbClr val="FBAE40"/>
          </p15:clr>
        </p15:guide>
        <p15:guide id="3" pos="5019" userDrawn="1">
          <p15:clr>
            <a:srgbClr val="FBAE40"/>
          </p15:clr>
        </p15:guide>
        <p15:guide id="4" pos="2661" userDrawn="1">
          <p15:clr>
            <a:srgbClr val="FBAE40"/>
          </p15:clr>
        </p15:guide>
        <p15:guide id="5" orient="horz" pos="4133" userDrawn="1">
          <p15:clr>
            <a:srgbClr val="FBAE40"/>
          </p15:clr>
        </p15:guide>
        <p15:guide id="6" orient="horz" pos="2818" userDrawn="1">
          <p15:clr>
            <a:srgbClr val="FBAE40"/>
          </p15:clr>
        </p15:guide>
        <p15:guide id="7" orient="horz" pos="1502" userDrawn="1">
          <p15:clr>
            <a:srgbClr val="FBAE40"/>
          </p15:clr>
        </p15:guide>
        <p15:guide id="8" orient="horz" pos="18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213FB3-C2BC-C34B-8780-7E5B7D2B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296863"/>
            <a:ext cx="11233150" cy="981741"/>
          </a:xfrm>
        </p:spPr>
        <p:txBody>
          <a:bodyPr>
            <a:normAutofit/>
          </a:bodyPr>
          <a:lstStyle>
            <a:lvl1pPr>
              <a:defRPr sz="6000">
                <a:latin typeface="Hiragino Maru Gothic ProN W4" panose="020F0400000000000000" pitchFamily="34" charset="-128"/>
                <a:ea typeface="Hiragino Maru Gothic ProN W4" panose="020F0400000000000000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31BE8D-8C3E-F84A-9944-C10D7215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1543664"/>
            <a:ext cx="7076566" cy="48015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4000">
                <a:latin typeface="Hiragino Maru Gothic ProN W4" panose="020F0400000000000000" pitchFamily="34" charset="-128"/>
                <a:ea typeface="Hiragino Maru Gothic ProN W4" panose="020F0400000000000000" pitchFamily="34" charset="-128"/>
              </a:defRPr>
            </a:lvl1pPr>
            <a:lvl2pPr>
              <a:lnSpc>
                <a:spcPct val="120000"/>
              </a:lnSpc>
              <a:defRPr>
                <a:latin typeface="Hiragino Maru Gothic ProN W4" panose="020F0400000000000000" pitchFamily="34" charset="-128"/>
                <a:ea typeface="Hiragino Maru Gothic ProN W4" panose="020F0400000000000000" pitchFamily="34" charset="-128"/>
              </a:defRPr>
            </a:lvl2pPr>
            <a:lvl3pPr>
              <a:lnSpc>
                <a:spcPct val="120000"/>
              </a:lnSpc>
              <a:defRPr>
                <a:latin typeface="Hiragino Maru Gothic ProN W4" panose="020F0400000000000000" pitchFamily="34" charset="-128"/>
                <a:ea typeface="Hiragino Maru Gothic ProN W4" panose="020F0400000000000000" pitchFamily="34" charset="-128"/>
              </a:defRPr>
            </a:lvl3pPr>
            <a:lvl4pPr>
              <a:lnSpc>
                <a:spcPct val="120000"/>
              </a:lnSpc>
              <a:defRPr>
                <a:latin typeface="Hiragino Maru Gothic ProN W4" panose="020F0400000000000000" pitchFamily="34" charset="-128"/>
                <a:ea typeface="Hiragino Maru Gothic ProN W4" panose="020F0400000000000000" pitchFamily="34" charset="-128"/>
              </a:defRPr>
            </a:lvl4pPr>
            <a:lvl5pPr>
              <a:lnSpc>
                <a:spcPct val="120000"/>
              </a:lnSpc>
              <a:defRPr>
                <a:latin typeface="Hiragino Maru Gothic ProN W4" panose="020F0400000000000000" pitchFamily="34" charset="-128"/>
                <a:ea typeface="Hiragino Maru Gothic ProN W4" panose="020F0400000000000000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2E3CCA48-3112-D940-9822-F222319F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9375" y="6345238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defRPr>
            </a:lvl1pPr>
          </a:lstStyle>
          <a:p>
            <a:fld id="{D99B30AB-037D-1546-BE47-0A5237FBC9D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78546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  <p15:guide id="2" pos="7378">
          <p15:clr>
            <a:srgbClr val="FBAE40"/>
          </p15:clr>
        </p15:guide>
        <p15:guide id="3" pos="5019">
          <p15:clr>
            <a:srgbClr val="FBAE40"/>
          </p15:clr>
        </p15:guide>
        <p15:guide id="4" pos="2661">
          <p15:clr>
            <a:srgbClr val="FBAE40"/>
          </p15:clr>
        </p15:guide>
        <p15:guide id="5" orient="horz" pos="4133">
          <p15:clr>
            <a:srgbClr val="FBAE40"/>
          </p15:clr>
        </p15:guide>
        <p15:guide id="6" orient="horz" pos="2818">
          <p15:clr>
            <a:srgbClr val="FBAE40"/>
          </p15:clr>
        </p15:guide>
        <p15:guide id="7" orient="horz" pos="1502">
          <p15:clr>
            <a:srgbClr val="FBAE40"/>
          </p15:clr>
        </p15:guide>
        <p15:guide id="8" orient="horz" pos="187">
          <p15:clr>
            <a:srgbClr val="FBAE40"/>
          </p15:clr>
        </p15:guide>
        <p15:guide id="9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EFA11-5055-A141-8FC3-FF26CAD1C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063347-1D14-5D42-BA3E-035338815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3A694A-9F0C-A64E-B9B8-3FE8942E2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7339-16D6-5842-B4A8-60A241CBF742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21B48D-9488-2C49-9C38-59EA8BB8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CCD16B-382F-5C44-A5DD-070E0835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30AB-037D-1546-BE47-0A5237FB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64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213FB3-C2BC-C34B-8780-7E5B7D2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31BE8D-8C3E-F84A-9944-C10D7215F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3C7ED4-D63B-064A-AFBD-B9B8CCBF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7339-16D6-5842-B4A8-60A241CBF742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9F98B6-DC43-084C-9030-4D62EBA8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6A9AE-9E86-074F-9D46-5B49FC3E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30AB-037D-1546-BE47-0A5237FB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08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FF849-BF67-7B4B-BC57-82FB7C80C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604835-FED0-C847-B2B0-F556EE64C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94F6E3-2140-BF4F-BAF9-49C0D305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7339-16D6-5842-B4A8-60A241CBF742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D2076-B8DB-A044-8294-9537F1B5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DACEFC-9F4F-D447-A5E3-3F4ABE45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30AB-037D-1546-BE47-0A5237FB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31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508715-B30C-8840-B177-947B4AD0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7E5EA4-2DF6-CB42-B8F1-E1741EE68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AFD345-05E5-2942-BB95-F06063743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5377E2-9977-A340-8B95-B6AEE934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7339-16D6-5842-B4A8-60A241CBF742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F2E4B0-D890-7B47-A59C-9F61511A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5D97ED-683A-974E-8382-EE68112F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30AB-037D-1546-BE47-0A5237FB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97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492076-D91E-C541-B23D-548BEE75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2B6EE6-6775-A349-98EF-2138E8FDC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A34444-A225-3344-AE4D-68705BA33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4623F93-B75C-764F-91AC-C351F3982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57DC3F-3729-A545-9962-D968AFBFC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CC2C0E-85C3-5B4D-A8CA-022CE741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7339-16D6-5842-B4A8-60A241CBF742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2F5307D-5066-F740-9865-6A9867C2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9DA5BE8-D80C-474C-AB3D-74398A3A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30AB-037D-1546-BE47-0A5237FB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43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450E1F-3BED-A849-8B82-2222F92A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1C107B-3B1E-2143-B84B-DFCD9DB5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7339-16D6-5842-B4A8-60A241CBF742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62F3EAC-2024-1D42-B5EF-B1E43E08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28AFE1-04E0-8047-82BF-1CF7A739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30AB-037D-1546-BE47-0A5237FB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50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98A095-6881-B547-BAE0-45345287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10063A-914A-CE47-A004-882845B1F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F768AA-6105-824F-9017-107786D59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07339-16D6-5842-B4A8-60A241CBF742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DB83FB-B8BC-1443-8A0E-65AF827B0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C9850C-B856-9A4B-9B92-6A3841F08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B30AB-037D-1546-BE47-0A5237FB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35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E32BFCB-C5DE-4E41-B782-FA12D4B94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ja-JP" altLang="en-US"/>
              <a:t>実験の説明</a:t>
            </a:r>
            <a:endParaRPr lang="ja-JP" altLang="en-US" sz="7200"/>
          </a:p>
        </p:txBody>
      </p:sp>
    </p:spTree>
    <p:extLst>
      <p:ext uri="{BB962C8B-B14F-4D97-AF65-F5344CB8AC3E}">
        <p14:creationId xmlns:p14="http://schemas.microsoft.com/office/powerpoint/2010/main" val="40813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062FE0-B5AE-9C43-B7B8-1E4C8071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2"/>
                </a:solidFill>
              </a:rPr>
              <a:t>2. </a:t>
            </a:r>
            <a:r>
              <a:rPr lang="ja-JP" altLang="en-US">
                <a:solidFill>
                  <a:schemeClr val="tx2"/>
                </a:solidFill>
              </a:rPr>
              <a:t>ドットの映像が表示</a:t>
            </a:r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B26660-67DD-F145-85AB-DE7D4DF9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ドットをよく観察して、</a:t>
            </a:r>
            <a:br>
              <a:rPr lang="en-US" altLang="ja-JP" b="1" u="sng" dirty="0"/>
            </a:br>
            <a:r>
              <a:rPr lang="ja-JP" altLang="en-US" b="1" u="sng"/>
              <a:t>どちらの動きのパターンかを</a:t>
            </a:r>
            <a:br>
              <a:rPr lang="en-US" altLang="ja-JP" b="1" u="sng" dirty="0"/>
            </a:br>
            <a:r>
              <a:rPr lang="ja-JP" altLang="en-US" b="1" u="sng"/>
              <a:t>見極めるようにしてください。</a:t>
            </a:r>
            <a:endParaRPr lang="en-US" altLang="ja-JP" b="1" u="sng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0F14D3A-0127-1644-9650-D3E129256B20}"/>
              </a:ext>
            </a:extLst>
          </p:cNvPr>
          <p:cNvSpPr/>
          <p:nvPr/>
        </p:nvSpPr>
        <p:spPr>
          <a:xfrm>
            <a:off x="479425" y="1703919"/>
            <a:ext cx="3744912" cy="27696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916161F-0088-A94B-8400-EB38323EEF51}"/>
              </a:ext>
            </a:extLst>
          </p:cNvPr>
          <p:cNvSpPr>
            <a:spLocks noChangeAspect="1"/>
          </p:cNvSpPr>
          <p:nvPr/>
        </p:nvSpPr>
        <p:spPr>
          <a:xfrm>
            <a:off x="1640407" y="3042215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C68BAD5C-F62F-CA47-8EB6-2ADC88A66061}"/>
              </a:ext>
            </a:extLst>
          </p:cNvPr>
          <p:cNvSpPr>
            <a:spLocks noChangeAspect="1"/>
          </p:cNvSpPr>
          <p:nvPr/>
        </p:nvSpPr>
        <p:spPr>
          <a:xfrm>
            <a:off x="1820407" y="276354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10DE9954-27F8-494E-833E-B93D548BA81D}"/>
              </a:ext>
            </a:extLst>
          </p:cNvPr>
          <p:cNvSpPr>
            <a:spLocks noChangeAspect="1"/>
          </p:cNvSpPr>
          <p:nvPr/>
        </p:nvSpPr>
        <p:spPr>
          <a:xfrm>
            <a:off x="2729874" y="267354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4CFD6378-05A3-C84F-B40F-A3E45F29FC7D}"/>
              </a:ext>
            </a:extLst>
          </p:cNvPr>
          <p:cNvSpPr>
            <a:spLocks noChangeAspect="1"/>
          </p:cNvSpPr>
          <p:nvPr/>
        </p:nvSpPr>
        <p:spPr>
          <a:xfrm>
            <a:off x="2381973" y="2451905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1B978F3A-E9E0-5449-80B4-874FC5145836}"/>
              </a:ext>
            </a:extLst>
          </p:cNvPr>
          <p:cNvSpPr>
            <a:spLocks noChangeAspect="1"/>
          </p:cNvSpPr>
          <p:nvPr/>
        </p:nvSpPr>
        <p:spPr>
          <a:xfrm>
            <a:off x="2111973" y="3185353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53F7FC1F-D6D0-254B-A7E7-E67F497786C7}"/>
              </a:ext>
            </a:extLst>
          </p:cNvPr>
          <p:cNvSpPr>
            <a:spLocks noChangeAspect="1"/>
          </p:cNvSpPr>
          <p:nvPr/>
        </p:nvSpPr>
        <p:spPr>
          <a:xfrm>
            <a:off x="2248656" y="2794704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6D77601E-A11D-A14A-9729-0F1AEFEE4908}"/>
              </a:ext>
            </a:extLst>
          </p:cNvPr>
          <p:cNvSpPr>
            <a:spLocks noChangeAspect="1"/>
          </p:cNvSpPr>
          <p:nvPr/>
        </p:nvSpPr>
        <p:spPr>
          <a:xfrm>
            <a:off x="1820407" y="3458643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B7779C4-F493-A943-8EE8-46AD447951D2}"/>
              </a:ext>
            </a:extLst>
          </p:cNvPr>
          <p:cNvSpPr>
            <a:spLocks noChangeAspect="1"/>
          </p:cNvSpPr>
          <p:nvPr/>
        </p:nvSpPr>
        <p:spPr>
          <a:xfrm>
            <a:off x="2561973" y="3685998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032672A-F68D-8643-9369-1BB06F0C003B}"/>
              </a:ext>
            </a:extLst>
          </p:cNvPr>
          <p:cNvSpPr>
            <a:spLocks noChangeAspect="1"/>
          </p:cNvSpPr>
          <p:nvPr/>
        </p:nvSpPr>
        <p:spPr>
          <a:xfrm>
            <a:off x="2549874" y="3046722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C5D6D4D-1859-B843-906B-0E462F9B64E9}"/>
              </a:ext>
            </a:extLst>
          </p:cNvPr>
          <p:cNvSpPr>
            <a:spLocks noChangeAspect="1"/>
          </p:cNvSpPr>
          <p:nvPr/>
        </p:nvSpPr>
        <p:spPr>
          <a:xfrm>
            <a:off x="2937950" y="3331103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A40902A8-8CE5-7A48-9ABA-BABD51907274}"/>
              </a:ext>
            </a:extLst>
          </p:cNvPr>
          <p:cNvSpPr>
            <a:spLocks noChangeAspect="1"/>
          </p:cNvSpPr>
          <p:nvPr/>
        </p:nvSpPr>
        <p:spPr>
          <a:xfrm>
            <a:off x="2442568" y="3386977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3E3021ED-AD63-BC4C-B041-13BA7F753FEC}"/>
              </a:ext>
            </a:extLst>
          </p:cNvPr>
          <p:cNvSpPr>
            <a:spLocks noChangeAspect="1"/>
          </p:cNvSpPr>
          <p:nvPr/>
        </p:nvSpPr>
        <p:spPr>
          <a:xfrm>
            <a:off x="1931973" y="2448949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DAB78A08-FE67-0E45-9317-BF1CB4CB42F8}"/>
              </a:ext>
            </a:extLst>
          </p:cNvPr>
          <p:cNvSpPr>
            <a:spLocks noChangeAspect="1"/>
          </p:cNvSpPr>
          <p:nvPr/>
        </p:nvSpPr>
        <p:spPr>
          <a:xfrm>
            <a:off x="2111973" y="3717843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785FBAAB-842B-4C40-A478-7B191DBB0BEE}"/>
              </a:ext>
            </a:extLst>
          </p:cNvPr>
          <p:cNvSpPr>
            <a:spLocks noChangeAspect="1"/>
          </p:cNvSpPr>
          <p:nvPr/>
        </p:nvSpPr>
        <p:spPr>
          <a:xfrm>
            <a:off x="2976995" y="292522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5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062FE0-B5AE-9C43-B7B8-1E4C8071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2"/>
                </a:solidFill>
              </a:rPr>
              <a:t>2. </a:t>
            </a:r>
            <a:r>
              <a:rPr lang="ja-JP" altLang="en-US">
                <a:solidFill>
                  <a:schemeClr val="tx2"/>
                </a:solidFill>
              </a:rPr>
              <a:t>ドットの映像が表示</a:t>
            </a:r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B26660-67DD-F145-85AB-DE7D4DF9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>
                <a:solidFill>
                  <a:schemeClr val="tx2"/>
                </a:solidFill>
              </a:rPr>
              <a:t>ドットをよく観察して、</a:t>
            </a:r>
            <a:br>
              <a:rPr lang="en-US" altLang="ja-JP" b="1" u="sng" dirty="0">
                <a:solidFill>
                  <a:schemeClr val="tx2"/>
                </a:solidFill>
              </a:rPr>
            </a:br>
            <a:r>
              <a:rPr lang="ja-JP" altLang="en-US" b="1" u="sng">
                <a:solidFill>
                  <a:schemeClr val="tx2"/>
                </a:solidFill>
              </a:rPr>
              <a:t>どちらの動きのパターンかを</a:t>
            </a:r>
            <a:br>
              <a:rPr lang="en-US" altLang="ja-JP" b="1" u="sng" dirty="0">
                <a:solidFill>
                  <a:schemeClr val="tx2"/>
                </a:solidFill>
              </a:rPr>
            </a:br>
            <a:r>
              <a:rPr lang="ja-JP" altLang="en-US" b="1" u="sng">
                <a:solidFill>
                  <a:schemeClr val="tx2"/>
                </a:solidFill>
              </a:rPr>
              <a:t>見極めるようにしてください。</a:t>
            </a:r>
          </a:p>
          <a:p>
            <a:r>
              <a:rPr lang="ja-JP" altLang="en-US"/>
              <a:t>パターンを見分けやすい場合もあれば</a:t>
            </a:r>
            <a:r>
              <a:rPr lang="en-US" altLang="ja-JP" dirty="0"/>
              <a:t>､</a:t>
            </a:r>
            <a:r>
              <a:rPr lang="ja-JP" altLang="en-US"/>
              <a:t>見分けにくい場合もあります</a:t>
            </a:r>
            <a:r>
              <a:rPr lang="en-US" altLang="ja-JP" dirty="0"/>
              <a:t>｡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0F14D3A-0127-1644-9650-D3E129256B20}"/>
              </a:ext>
            </a:extLst>
          </p:cNvPr>
          <p:cNvSpPr/>
          <p:nvPr/>
        </p:nvSpPr>
        <p:spPr>
          <a:xfrm>
            <a:off x="479425" y="1703919"/>
            <a:ext cx="3744912" cy="27696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916161F-0088-A94B-8400-EB38323EEF51}"/>
              </a:ext>
            </a:extLst>
          </p:cNvPr>
          <p:cNvSpPr>
            <a:spLocks noChangeAspect="1"/>
          </p:cNvSpPr>
          <p:nvPr/>
        </p:nvSpPr>
        <p:spPr>
          <a:xfrm>
            <a:off x="1640407" y="3042215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C68BAD5C-F62F-CA47-8EB6-2ADC88A66061}"/>
              </a:ext>
            </a:extLst>
          </p:cNvPr>
          <p:cNvSpPr>
            <a:spLocks noChangeAspect="1"/>
          </p:cNvSpPr>
          <p:nvPr/>
        </p:nvSpPr>
        <p:spPr>
          <a:xfrm>
            <a:off x="1820407" y="276354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10DE9954-27F8-494E-833E-B93D548BA81D}"/>
              </a:ext>
            </a:extLst>
          </p:cNvPr>
          <p:cNvSpPr>
            <a:spLocks noChangeAspect="1"/>
          </p:cNvSpPr>
          <p:nvPr/>
        </p:nvSpPr>
        <p:spPr>
          <a:xfrm>
            <a:off x="2729874" y="267354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4CFD6378-05A3-C84F-B40F-A3E45F29FC7D}"/>
              </a:ext>
            </a:extLst>
          </p:cNvPr>
          <p:cNvSpPr>
            <a:spLocks noChangeAspect="1"/>
          </p:cNvSpPr>
          <p:nvPr/>
        </p:nvSpPr>
        <p:spPr>
          <a:xfrm>
            <a:off x="2381973" y="2451905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1B978F3A-E9E0-5449-80B4-874FC5145836}"/>
              </a:ext>
            </a:extLst>
          </p:cNvPr>
          <p:cNvSpPr>
            <a:spLocks noChangeAspect="1"/>
          </p:cNvSpPr>
          <p:nvPr/>
        </p:nvSpPr>
        <p:spPr>
          <a:xfrm>
            <a:off x="2111973" y="3185353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53F7FC1F-D6D0-254B-A7E7-E67F497786C7}"/>
              </a:ext>
            </a:extLst>
          </p:cNvPr>
          <p:cNvSpPr>
            <a:spLocks noChangeAspect="1"/>
          </p:cNvSpPr>
          <p:nvPr/>
        </p:nvSpPr>
        <p:spPr>
          <a:xfrm>
            <a:off x="2248656" y="2794704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6D77601E-A11D-A14A-9729-0F1AEFEE4908}"/>
              </a:ext>
            </a:extLst>
          </p:cNvPr>
          <p:cNvSpPr>
            <a:spLocks noChangeAspect="1"/>
          </p:cNvSpPr>
          <p:nvPr/>
        </p:nvSpPr>
        <p:spPr>
          <a:xfrm>
            <a:off x="1820407" y="3458643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B7779C4-F493-A943-8EE8-46AD447951D2}"/>
              </a:ext>
            </a:extLst>
          </p:cNvPr>
          <p:cNvSpPr>
            <a:spLocks noChangeAspect="1"/>
          </p:cNvSpPr>
          <p:nvPr/>
        </p:nvSpPr>
        <p:spPr>
          <a:xfrm>
            <a:off x="2561973" y="3685998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032672A-F68D-8643-9369-1BB06F0C003B}"/>
              </a:ext>
            </a:extLst>
          </p:cNvPr>
          <p:cNvSpPr>
            <a:spLocks noChangeAspect="1"/>
          </p:cNvSpPr>
          <p:nvPr/>
        </p:nvSpPr>
        <p:spPr>
          <a:xfrm>
            <a:off x="2549874" y="3046722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C5D6D4D-1859-B843-906B-0E462F9B64E9}"/>
              </a:ext>
            </a:extLst>
          </p:cNvPr>
          <p:cNvSpPr>
            <a:spLocks noChangeAspect="1"/>
          </p:cNvSpPr>
          <p:nvPr/>
        </p:nvSpPr>
        <p:spPr>
          <a:xfrm>
            <a:off x="2937950" y="3331103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A40902A8-8CE5-7A48-9ABA-BABD51907274}"/>
              </a:ext>
            </a:extLst>
          </p:cNvPr>
          <p:cNvSpPr>
            <a:spLocks noChangeAspect="1"/>
          </p:cNvSpPr>
          <p:nvPr/>
        </p:nvSpPr>
        <p:spPr>
          <a:xfrm>
            <a:off x="2442568" y="3386977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3E3021ED-AD63-BC4C-B041-13BA7F753FEC}"/>
              </a:ext>
            </a:extLst>
          </p:cNvPr>
          <p:cNvSpPr>
            <a:spLocks noChangeAspect="1"/>
          </p:cNvSpPr>
          <p:nvPr/>
        </p:nvSpPr>
        <p:spPr>
          <a:xfrm>
            <a:off x="1931973" y="2448949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DAB78A08-FE67-0E45-9317-BF1CB4CB42F8}"/>
              </a:ext>
            </a:extLst>
          </p:cNvPr>
          <p:cNvSpPr>
            <a:spLocks noChangeAspect="1"/>
          </p:cNvSpPr>
          <p:nvPr/>
        </p:nvSpPr>
        <p:spPr>
          <a:xfrm>
            <a:off x="2111973" y="3717843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785FBAAB-842B-4C40-A478-7B191DBB0BEE}"/>
              </a:ext>
            </a:extLst>
          </p:cNvPr>
          <p:cNvSpPr>
            <a:spLocks noChangeAspect="1"/>
          </p:cNvSpPr>
          <p:nvPr/>
        </p:nvSpPr>
        <p:spPr>
          <a:xfrm>
            <a:off x="2976995" y="292522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85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062FE0-B5AE-9C43-B7B8-1E4C8071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 </a:t>
            </a:r>
            <a:r>
              <a:rPr lang="ja-JP" altLang="en-US"/>
              <a:t>回答画面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B26660-67DD-F145-85AB-DE7D4DF9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ドットが消えた後は</a:t>
            </a:r>
            <a:r>
              <a:rPr kumimoji="1" lang="en-US" altLang="ja-JP" dirty="0"/>
              <a:t>､</a:t>
            </a:r>
            <a:br>
              <a:rPr kumimoji="1" lang="en-US" altLang="ja-JP" dirty="0"/>
            </a:br>
            <a:r>
              <a:rPr kumimoji="1" lang="ja-JP" altLang="en-US"/>
              <a:t>動きのパターンを回答して</a:t>
            </a:r>
            <a:br>
              <a:rPr kumimoji="1" lang="en-US" altLang="ja-JP" dirty="0"/>
            </a:br>
            <a:r>
              <a:rPr kumimoji="1" lang="ja-JP" altLang="en-US"/>
              <a:t>いただきます。</a:t>
            </a:r>
            <a:endParaRPr lang="en-US" altLang="ja-JP" b="1" u="sng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0F14D3A-0127-1644-9650-D3E129256B20}"/>
              </a:ext>
            </a:extLst>
          </p:cNvPr>
          <p:cNvSpPr/>
          <p:nvPr/>
        </p:nvSpPr>
        <p:spPr>
          <a:xfrm>
            <a:off x="482153" y="1703919"/>
            <a:ext cx="3744912" cy="27696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03886D4-86CA-D343-ABF4-8E70CE003FE0}"/>
              </a:ext>
            </a:extLst>
          </p:cNvPr>
          <p:cNvSpPr/>
          <p:nvPr/>
        </p:nvSpPr>
        <p:spPr>
          <a:xfrm>
            <a:off x="1022256" y="2447947"/>
            <a:ext cx="1276141" cy="12816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一部が</a:t>
            </a:r>
            <a:endParaRPr kumimoji="1" lang="en-US" altLang="ja-JP" sz="2000" dirty="0">
              <a:solidFill>
                <a:schemeClr val="bg2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ctr"/>
            <a:r>
              <a:rPr kumimoji="1"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同じ方向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5C2D1EE-4778-3645-B216-D0263A4928BE}"/>
              </a:ext>
            </a:extLst>
          </p:cNvPr>
          <p:cNvSpPr/>
          <p:nvPr/>
        </p:nvSpPr>
        <p:spPr>
          <a:xfrm>
            <a:off x="2409493" y="2447947"/>
            <a:ext cx="1276141" cy="12816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全て</a:t>
            </a:r>
            <a:r>
              <a:rPr kumimoji="1"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が</a:t>
            </a:r>
            <a:endParaRPr kumimoji="1" lang="en-US" altLang="ja-JP" sz="2000" dirty="0">
              <a:solidFill>
                <a:schemeClr val="bg2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ctr"/>
            <a:r>
              <a:rPr kumimoji="1"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ランダム</a:t>
            </a:r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7483935B-AEF6-0B4C-8FEB-58D3615EA3F7}"/>
              </a:ext>
            </a:extLst>
          </p:cNvPr>
          <p:cNvSpPr>
            <a:spLocks noChangeAspect="1"/>
          </p:cNvSpPr>
          <p:nvPr/>
        </p:nvSpPr>
        <p:spPr>
          <a:xfrm>
            <a:off x="551162" y="2908747"/>
            <a:ext cx="360000" cy="360000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2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Q</a:t>
            </a:r>
            <a:endParaRPr kumimoji="1" lang="ja-JP" altLang="en-US">
              <a:solidFill>
                <a:schemeClr val="bg2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9D7972DE-4033-0B44-8337-1B7C8A8A763F}"/>
              </a:ext>
            </a:extLst>
          </p:cNvPr>
          <p:cNvSpPr>
            <a:spLocks noChangeAspect="1"/>
          </p:cNvSpPr>
          <p:nvPr/>
        </p:nvSpPr>
        <p:spPr>
          <a:xfrm>
            <a:off x="3796728" y="2908747"/>
            <a:ext cx="360000" cy="360000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2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</a:t>
            </a:r>
            <a:endParaRPr kumimoji="1" lang="ja-JP" altLang="en-US">
              <a:solidFill>
                <a:schemeClr val="bg2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55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062FE0-B5AE-9C43-B7B8-1E4C8071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 </a:t>
            </a:r>
            <a:r>
              <a:rPr lang="ja-JP" altLang="en-US"/>
              <a:t>回答画面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B26660-67DD-F145-85AB-DE7D4DF9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左</a:t>
            </a:r>
            <a:r>
              <a:rPr kumimoji="1" lang="ja-JP" altLang="en-US" sz="3200"/>
              <a:t>が正しいと思ったら</a:t>
            </a:r>
            <a:r>
              <a:rPr kumimoji="1" lang="en-US" altLang="ja-JP" dirty="0"/>
              <a:t>Q</a:t>
            </a:r>
            <a:r>
              <a:rPr kumimoji="1" lang="ja-JP" altLang="en-US"/>
              <a:t>キー</a:t>
            </a:r>
            <a:r>
              <a:rPr kumimoji="1" lang="ja-JP" altLang="en-US" sz="3200"/>
              <a:t>を、</a:t>
            </a:r>
            <a:br>
              <a:rPr lang="en-US" altLang="ja-JP" sz="3200" dirty="0"/>
            </a:br>
            <a:r>
              <a:rPr lang="ja-JP" altLang="en-US"/>
              <a:t>右</a:t>
            </a:r>
            <a:r>
              <a:rPr lang="ja-JP" altLang="en-US" sz="3200"/>
              <a:t>が正しいと思ったら</a:t>
            </a:r>
            <a:r>
              <a:rPr lang="en-US" altLang="ja-JP" dirty="0"/>
              <a:t>P</a:t>
            </a:r>
            <a:r>
              <a:rPr lang="ja-JP" altLang="en-US"/>
              <a:t>キー</a:t>
            </a:r>
            <a:r>
              <a:rPr lang="ja-JP" altLang="en-US" sz="3200"/>
              <a:t>を</a:t>
            </a:r>
            <a:br>
              <a:rPr lang="en-US" altLang="ja-JP" sz="3200" dirty="0"/>
            </a:br>
            <a:r>
              <a:rPr lang="ja-JP" altLang="en-US"/>
              <a:t>押してください。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0F14D3A-0127-1644-9650-D3E129256B20}"/>
              </a:ext>
            </a:extLst>
          </p:cNvPr>
          <p:cNvSpPr/>
          <p:nvPr/>
        </p:nvSpPr>
        <p:spPr>
          <a:xfrm>
            <a:off x="482153" y="1703919"/>
            <a:ext cx="3744912" cy="27696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03886D4-86CA-D343-ABF4-8E70CE003FE0}"/>
              </a:ext>
            </a:extLst>
          </p:cNvPr>
          <p:cNvSpPr/>
          <p:nvPr/>
        </p:nvSpPr>
        <p:spPr>
          <a:xfrm>
            <a:off x="1022256" y="2447947"/>
            <a:ext cx="1276141" cy="12816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一部が</a:t>
            </a:r>
            <a:endParaRPr kumimoji="1" lang="en-US" altLang="ja-JP" sz="2000" dirty="0">
              <a:solidFill>
                <a:schemeClr val="bg2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ctr"/>
            <a:r>
              <a:rPr kumimoji="1"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同じ方向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5C2D1EE-4778-3645-B216-D0263A4928BE}"/>
              </a:ext>
            </a:extLst>
          </p:cNvPr>
          <p:cNvSpPr/>
          <p:nvPr/>
        </p:nvSpPr>
        <p:spPr>
          <a:xfrm>
            <a:off x="2409493" y="2447947"/>
            <a:ext cx="1276141" cy="12816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全て</a:t>
            </a:r>
            <a:r>
              <a:rPr kumimoji="1"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が</a:t>
            </a:r>
            <a:endParaRPr kumimoji="1" lang="en-US" altLang="ja-JP" sz="2000" dirty="0">
              <a:solidFill>
                <a:schemeClr val="bg2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ctr"/>
            <a:r>
              <a:rPr kumimoji="1"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ランダム</a:t>
            </a:r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7483935B-AEF6-0B4C-8FEB-58D3615EA3F7}"/>
              </a:ext>
            </a:extLst>
          </p:cNvPr>
          <p:cNvSpPr>
            <a:spLocks noChangeAspect="1"/>
          </p:cNvSpPr>
          <p:nvPr/>
        </p:nvSpPr>
        <p:spPr>
          <a:xfrm>
            <a:off x="551162" y="2908747"/>
            <a:ext cx="360000" cy="360000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2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Q</a:t>
            </a:r>
            <a:endParaRPr kumimoji="1" lang="ja-JP" altLang="en-US">
              <a:solidFill>
                <a:schemeClr val="bg2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9D7972DE-4033-0B44-8337-1B7C8A8A763F}"/>
              </a:ext>
            </a:extLst>
          </p:cNvPr>
          <p:cNvSpPr>
            <a:spLocks noChangeAspect="1"/>
          </p:cNvSpPr>
          <p:nvPr/>
        </p:nvSpPr>
        <p:spPr>
          <a:xfrm>
            <a:off x="3796728" y="2908747"/>
            <a:ext cx="360000" cy="360000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2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</a:t>
            </a:r>
            <a:endParaRPr kumimoji="1" lang="ja-JP" altLang="en-US">
              <a:solidFill>
                <a:schemeClr val="bg2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E96E83B3-625D-7544-B665-8E91D5017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4609" y="4291415"/>
            <a:ext cx="1440000" cy="1440000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2ACFE320-7D7A-404C-A96F-1C4ABE971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407770">
            <a:off x="2947133" y="5274949"/>
            <a:ext cx="1080000" cy="1080000"/>
          </a:xfrm>
          <a:prstGeom prst="rect">
            <a:avLst/>
          </a:prstGeom>
        </p:spPr>
      </p:pic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9C1D2021-48D2-144E-89D1-87DEF7F01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192230" flipH="1">
            <a:off x="695178" y="5274948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2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062FE0-B5AE-9C43-B7B8-1E4C8071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 </a:t>
            </a:r>
            <a:r>
              <a:rPr lang="ja-JP" altLang="en-US"/>
              <a:t>回答画面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B26660-67DD-F145-85AB-DE7D4DF9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>
                <a:solidFill>
                  <a:schemeClr val="tx2"/>
                </a:solidFill>
              </a:rPr>
              <a:t>左</a:t>
            </a:r>
            <a:r>
              <a:rPr kumimoji="1" lang="ja-JP" altLang="en-US" sz="3200">
                <a:solidFill>
                  <a:schemeClr val="tx2"/>
                </a:solidFill>
              </a:rPr>
              <a:t>が正しいと思ったら</a:t>
            </a:r>
            <a:r>
              <a:rPr kumimoji="1" lang="en-US" altLang="ja-JP" dirty="0">
                <a:solidFill>
                  <a:schemeClr val="tx2"/>
                </a:solidFill>
              </a:rPr>
              <a:t>Q</a:t>
            </a:r>
            <a:r>
              <a:rPr kumimoji="1" lang="ja-JP" altLang="en-US">
                <a:solidFill>
                  <a:schemeClr val="tx2"/>
                </a:solidFill>
              </a:rPr>
              <a:t>キー</a:t>
            </a:r>
            <a:r>
              <a:rPr kumimoji="1" lang="ja-JP" altLang="en-US" sz="3200">
                <a:solidFill>
                  <a:schemeClr val="tx2"/>
                </a:solidFill>
              </a:rPr>
              <a:t>を、</a:t>
            </a:r>
            <a:br>
              <a:rPr lang="en-US" altLang="ja-JP" sz="3200" dirty="0">
                <a:solidFill>
                  <a:schemeClr val="tx2"/>
                </a:solidFill>
              </a:rPr>
            </a:br>
            <a:r>
              <a:rPr lang="ja-JP" altLang="en-US">
                <a:solidFill>
                  <a:schemeClr val="tx2"/>
                </a:solidFill>
              </a:rPr>
              <a:t>右</a:t>
            </a:r>
            <a:r>
              <a:rPr lang="ja-JP" altLang="en-US" sz="3200">
                <a:solidFill>
                  <a:schemeClr val="tx2"/>
                </a:solidFill>
              </a:rPr>
              <a:t>が正しいと思ったら</a:t>
            </a:r>
            <a:r>
              <a:rPr lang="en-US" altLang="ja-JP" dirty="0">
                <a:solidFill>
                  <a:schemeClr val="tx2"/>
                </a:solidFill>
              </a:rPr>
              <a:t>P</a:t>
            </a:r>
            <a:r>
              <a:rPr lang="ja-JP" altLang="en-US">
                <a:solidFill>
                  <a:schemeClr val="tx2"/>
                </a:solidFill>
              </a:rPr>
              <a:t>キー</a:t>
            </a:r>
            <a:r>
              <a:rPr lang="ja-JP" altLang="en-US" sz="3200">
                <a:solidFill>
                  <a:schemeClr val="tx2"/>
                </a:solidFill>
              </a:rPr>
              <a:t>を</a:t>
            </a:r>
            <a:br>
              <a:rPr lang="en-US" altLang="ja-JP" sz="3200" dirty="0">
                <a:solidFill>
                  <a:schemeClr val="tx2"/>
                </a:solidFill>
              </a:rPr>
            </a:br>
            <a:r>
              <a:rPr lang="ja-JP" altLang="en-US">
                <a:solidFill>
                  <a:schemeClr val="tx2"/>
                </a:solidFill>
              </a:rPr>
              <a:t>押してください。</a:t>
            </a:r>
            <a:endParaRPr lang="en-US" altLang="ja-JP" dirty="0">
              <a:solidFill>
                <a:schemeClr val="tx2"/>
              </a:solidFill>
            </a:endParaRPr>
          </a:p>
          <a:p>
            <a:r>
              <a:rPr kumimoji="1" lang="ja-JP" altLang="en-US"/>
              <a:t>左の例で</a:t>
            </a:r>
            <a:r>
              <a:rPr kumimoji="1" lang="en-US" altLang="ja-JP" dirty="0"/>
              <a:t>｢</a:t>
            </a:r>
            <a:r>
              <a:rPr kumimoji="1" lang="ja-JP" altLang="en-US"/>
              <a:t>一部が同じ方向</a:t>
            </a:r>
            <a:r>
              <a:rPr kumimoji="1" lang="en-US" altLang="ja-JP" dirty="0"/>
              <a:t>｣</a:t>
            </a:r>
            <a:r>
              <a:rPr kumimoji="1" lang="ja-JP" altLang="en-US"/>
              <a:t>が</a:t>
            </a:r>
            <a:br>
              <a:rPr kumimoji="1" lang="en-US" altLang="ja-JP" dirty="0"/>
            </a:br>
            <a:r>
              <a:rPr kumimoji="1" lang="ja-JP" altLang="en-US"/>
              <a:t>正しいと思った場合は</a:t>
            </a:r>
            <a:r>
              <a:rPr kumimoji="1" lang="en-US" altLang="ja-JP" dirty="0"/>
              <a:t>､</a:t>
            </a:r>
            <a:br>
              <a:rPr kumimoji="1" lang="en-US" altLang="ja-JP" dirty="0"/>
            </a:br>
            <a:r>
              <a:rPr kumimoji="1" lang="en-US" altLang="ja-JP" dirty="0"/>
              <a:t>Q</a:t>
            </a:r>
            <a:r>
              <a:rPr kumimoji="1" lang="ja-JP" altLang="en-US"/>
              <a:t>キーを押すことになります。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0F14D3A-0127-1644-9650-D3E129256B20}"/>
              </a:ext>
            </a:extLst>
          </p:cNvPr>
          <p:cNvSpPr/>
          <p:nvPr/>
        </p:nvSpPr>
        <p:spPr>
          <a:xfrm>
            <a:off x="482153" y="1703919"/>
            <a:ext cx="3744912" cy="27696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03886D4-86CA-D343-ABF4-8E70CE003FE0}"/>
              </a:ext>
            </a:extLst>
          </p:cNvPr>
          <p:cNvSpPr/>
          <p:nvPr/>
        </p:nvSpPr>
        <p:spPr>
          <a:xfrm>
            <a:off x="1022256" y="2447947"/>
            <a:ext cx="1276141" cy="12816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一部が</a:t>
            </a:r>
            <a:endParaRPr kumimoji="1" lang="en-US" altLang="ja-JP" sz="2000" dirty="0">
              <a:solidFill>
                <a:schemeClr val="bg2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ctr"/>
            <a:r>
              <a:rPr kumimoji="1"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同じ方向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5C2D1EE-4778-3645-B216-D0263A4928BE}"/>
              </a:ext>
            </a:extLst>
          </p:cNvPr>
          <p:cNvSpPr/>
          <p:nvPr/>
        </p:nvSpPr>
        <p:spPr>
          <a:xfrm>
            <a:off x="2409493" y="2447947"/>
            <a:ext cx="1276141" cy="12816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全て</a:t>
            </a:r>
            <a:r>
              <a:rPr kumimoji="1"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が</a:t>
            </a:r>
            <a:endParaRPr kumimoji="1" lang="en-US" altLang="ja-JP" sz="2000" dirty="0">
              <a:solidFill>
                <a:schemeClr val="bg2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ctr"/>
            <a:r>
              <a:rPr kumimoji="1"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ランダム</a:t>
            </a:r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7483935B-AEF6-0B4C-8FEB-58D3615EA3F7}"/>
              </a:ext>
            </a:extLst>
          </p:cNvPr>
          <p:cNvSpPr>
            <a:spLocks noChangeAspect="1"/>
          </p:cNvSpPr>
          <p:nvPr/>
        </p:nvSpPr>
        <p:spPr>
          <a:xfrm>
            <a:off x="551162" y="2908747"/>
            <a:ext cx="360000" cy="360000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2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Q</a:t>
            </a:r>
            <a:endParaRPr kumimoji="1" lang="ja-JP" altLang="en-US">
              <a:solidFill>
                <a:schemeClr val="bg2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9D7972DE-4033-0B44-8337-1B7C8A8A763F}"/>
              </a:ext>
            </a:extLst>
          </p:cNvPr>
          <p:cNvSpPr>
            <a:spLocks noChangeAspect="1"/>
          </p:cNvSpPr>
          <p:nvPr/>
        </p:nvSpPr>
        <p:spPr>
          <a:xfrm>
            <a:off x="3796728" y="2908747"/>
            <a:ext cx="360000" cy="360000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2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</a:t>
            </a:r>
            <a:endParaRPr kumimoji="1" lang="ja-JP" altLang="en-US">
              <a:solidFill>
                <a:schemeClr val="bg2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E96E83B3-625D-7544-B665-8E91D5017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4609" y="4291415"/>
            <a:ext cx="1440000" cy="1440000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2ACFE320-7D7A-404C-A96F-1C4ABE971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407770">
            <a:off x="2947133" y="5274949"/>
            <a:ext cx="1080000" cy="1080000"/>
          </a:xfrm>
          <a:prstGeom prst="rect">
            <a:avLst/>
          </a:prstGeom>
        </p:spPr>
      </p:pic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9C1D2021-48D2-144E-89D1-87DEF7F01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192230" flipH="1">
            <a:off x="695178" y="5274948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7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062FE0-B5AE-9C43-B7B8-1E4C8071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 </a:t>
            </a:r>
            <a:r>
              <a:rPr lang="ja-JP" altLang="en-US"/>
              <a:t>回答画面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B26660-67DD-F145-85AB-DE7D4DF9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選択肢の左右の位置は</a:t>
            </a:r>
            <a:br>
              <a:rPr kumimoji="1" lang="en-US" altLang="ja-JP" dirty="0"/>
            </a:br>
            <a:r>
              <a:rPr lang="ja-JP" altLang="en-US"/>
              <a:t>入れ替わる</a:t>
            </a:r>
            <a:r>
              <a:rPr kumimoji="1" lang="ja-JP" altLang="en-US"/>
              <a:t>ことがあるので</a:t>
            </a:r>
            <a:r>
              <a:rPr kumimoji="1" lang="en-US" altLang="ja-JP" dirty="0"/>
              <a:t>､</a:t>
            </a:r>
            <a:br>
              <a:rPr kumimoji="1" lang="en-US" altLang="ja-JP" dirty="0"/>
            </a:br>
            <a:r>
              <a:rPr kumimoji="1" lang="ja-JP" altLang="en-US"/>
              <a:t>毎回よく確認してください。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0F14D3A-0127-1644-9650-D3E129256B20}"/>
              </a:ext>
            </a:extLst>
          </p:cNvPr>
          <p:cNvSpPr/>
          <p:nvPr/>
        </p:nvSpPr>
        <p:spPr>
          <a:xfrm>
            <a:off x="482153" y="1703919"/>
            <a:ext cx="3744912" cy="2177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03886D4-86CA-D343-ABF4-8E70CE003FE0}"/>
              </a:ext>
            </a:extLst>
          </p:cNvPr>
          <p:cNvSpPr/>
          <p:nvPr/>
        </p:nvSpPr>
        <p:spPr>
          <a:xfrm>
            <a:off x="1022256" y="2152018"/>
            <a:ext cx="1276141" cy="12816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一部が</a:t>
            </a:r>
            <a:endParaRPr kumimoji="1" lang="en-US" altLang="ja-JP" sz="2000" dirty="0">
              <a:solidFill>
                <a:schemeClr val="bg2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ctr"/>
            <a:r>
              <a:rPr kumimoji="1"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同じ方向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5C2D1EE-4778-3645-B216-D0263A4928BE}"/>
              </a:ext>
            </a:extLst>
          </p:cNvPr>
          <p:cNvSpPr/>
          <p:nvPr/>
        </p:nvSpPr>
        <p:spPr>
          <a:xfrm>
            <a:off x="2409493" y="2152018"/>
            <a:ext cx="1276141" cy="12816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全て</a:t>
            </a:r>
            <a:r>
              <a:rPr kumimoji="1"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が</a:t>
            </a:r>
            <a:endParaRPr kumimoji="1" lang="en-US" altLang="ja-JP" sz="2000" dirty="0">
              <a:solidFill>
                <a:schemeClr val="bg2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ctr"/>
            <a:r>
              <a:rPr kumimoji="1"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ランダム</a:t>
            </a:r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7483935B-AEF6-0B4C-8FEB-58D3615EA3F7}"/>
              </a:ext>
            </a:extLst>
          </p:cNvPr>
          <p:cNvSpPr>
            <a:spLocks noChangeAspect="1"/>
          </p:cNvSpPr>
          <p:nvPr/>
        </p:nvSpPr>
        <p:spPr>
          <a:xfrm>
            <a:off x="551162" y="2612818"/>
            <a:ext cx="360000" cy="360000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2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Q</a:t>
            </a:r>
            <a:endParaRPr kumimoji="1" lang="ja-JP" altLang="en-US">
              <a:solidFill>
                <a:schemeClr val="bg2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9D7972DE-4033-0B44-8337-1B7C8A8A763F}"/>
              </a:ext>
            </a:extLst>
          </p:cNvPr>
          <p:cNvSpPr>
            <a:spLocks noChangeAspect="1"/>
          </p:cNvSpPr>
          <p:nvPr/>
        </p:nvSpPr>
        <p:spPr>
          <a:xfrm>
            <a:off x="3796728" y="2612818"/>
            <a:ext cx="360000" cy="360000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2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</a:t>
            </a:r>
            <a:endParaRPr kumimoji="1" lang="ja-JP" altLang="en-US">
              <a:solidFill>
                <a:schemeClr val="bg2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B6F1987-D946-C04B-B262-BCEEA86A0E2D}"/>
              </a:ext>
            </a:extLst>
          </p:cNvPr>
          <p:cNvSpPr/>
          <p:nvPr/>
        </p:nvSpPr>
        <p:spPr>
          <a:xfrm>
            <a:off x="482153" y="4024001"/>
            <a:ext cx="3744912" cy="2177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CF84057-00A1-BA4D-8E1D-56B5E7A5854C}"/>
              </a:ext>
            </a:extLst>
          </p:cNvPr>
          <p:cNvSpPr/>
          <p:nvPr/>
        </p:nvSpPr>
        <p:spPr>
          <a:xfrm>
            <a:off x="1022256" y="4536630"/>
            <a:ext cx="1276141" cy="12816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全てが</a:t>
            </a:r>
            <a:endParaRPr kumimoji="1" lang="en-US" altLang="ja-JP" sz="2000" dirty="0">
              <a:solidFill>
                <a:schemeClr val="bg2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ctr"/>
            <a:r>
              <a:rPr kumimoji="1"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ランダム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64818A0-032E-5349-97C5-56A466BF1669}"/>
              </a:ext>
            </a:extLst>
          </p:cNvPr>
          <p:cNvSpPr/>
          <p:nvPr/>
        </p:nvSpPr>
        <p:spPr>
          <a:xfrm>
            <a:off x="2409493" y="4536630"/>
            <a:ext cx="1276141" cy="12816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一部が</a:t>
            </a:r>
            <a:endParaRPr lang="en-US" altLang="ja-JP" sz="2000" dirty="0">
              <a:solidFill>
                <a:schemeClr val="bg2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ctr"/>
            <a:r>
              <a:rPr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同じ方向</a:t>
            </a:r>
            <a:endParaRPr lang="en-US" altLang="ja-JP" sz="2000" dirty="0">
              <a:solidFill>
                <a:schemeClr val="bg2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5271D0AF-587F-804B-ADB4-EE609C58D706}"/>
              </a:ext>
            </a:extLst>
          </p:cNvPr>
          <p:cNvSpPr>
            <a:spLocks noChangeAspect="1"/>
          </p:cNvSpPr>
          <p:nvPr/>
        </p:nvSpPr>
        <p:spPr>
          <a:xfrm>
            <a:off x="551162" y="4997430"/>
            <a:ext cx="360000" cy="360000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2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Q</a:t>
            </a:r>
            <a:endParaRPr kumimoji="1" lang="ja-JP" altLang="en-US">
              <a:solidFill>
                <a:schemeClr val="bg2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8DEB30E1-9844-EA4A-A813-FDFB0E7BE201}"/>
              </a:ext>
            </a:extLst>
          </p:cNvPr>
          <p:cNvSpPr>
            <a:spLocks noChangeAspect="1"/>
          </p:cNvSpPr>
          <p:nvPr/>
        </p:nvSpPr>
        <p:spPr>
          <a:xfrm>
            <a:off x="3796728" y="4997430"/>
            <a:ext cx="360000" cy="360000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2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</a:t>
            </a:r>
            <a:endParaRPr kumimoji="1" lang="ja-JP" altLang="en-US">
              <a:solidFill>
                <a:schemeClr val="bg2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4B02C1F-C698-C741-92D3-8116FCC6D3E0}"/>
              </a:ext>
            </a:extLst>
          </p:cNvPr>
          <p:cNvSpPr txBox="1"/>
          <p:nvPr/>
        </p:nvSpPr>
        <p:spPr>
          <a:xfrm>
            <a:off x="479426" y="1703919"/>
            <a:ext cx="374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FFFF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※</a:t>
            </a:r>
            <a:r>
              <a:rPr kumimoji="1" lang="ja-JP" altLang="en-US" sz="2000">
                <a:solidFill>
                  <a:srgbClr val="FFFF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このときもあれば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91D091D-074F-6C4E-A82B-637906B43779}"/>
              </a:ext>
            </a:extLst>
          </p:cNvPr>
          <p:cNvSpPr txBox="1"/>
          <p:nvPr/>
        </p:nvSpPr>
        <p:spPr>
          <a:xfrm>
            <a:off x="479426" y="4048514"/>
            <a:ext cx="374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FF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※</a:t>
            </a:r>
            <a:r>
              <a:rPr lang="ja-JP" altLang="en-US" sz="2000">
                <a:solidFill>
                  <a:srgbClr val="FFFF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このときもあります</a:t>
            </a:r>
            <a:endParaRPr kumimoji="1" lang="ja-JP" altLang="en-US" sz="2000">
              <a:solidFill>
                <a:srgbClr val="FFFF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54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062FE0-B5AE-9C43-B7B8-1E4C8071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 </a:t>
            </a:r>
            <a:r>
              <a:rPr lang="ja-JP" altLang="en-US"/>
              <a:t>ふたたび待機画面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B26660-67DD-F145-85AB-DE7D4DF9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回答すると</a:t>
            </a:r>
            <a:r>
              <a:rPr kumimoji="1" lang="en-US" altLang="ja-JP" dirty="0"/>
              <a:t>､</a:t>
            </a:r>
            <a:r>
              <a:rPr kumimoji="1" lang="ja-JP" altLang="en-US"/>
              <a:t>ふたたび待機画面が表示されます。</a:t>
            </a:r>
            <a:endParaRPr kumimoji="1" lang="en-US" altLang="ja-JP" dirty="0"/>
          </a:p>
          <a:p>
            <a:r>
              <a:rPr lang="ja-JP" altLang="en-US"/>
              <a:t>その後は同様に課題をくり</a:t>
            </a:r>
            <a:br>
              <a:rPr lang="en-US" altLang="ja-JP" dirty="0"/>
            </a:br>
            <a:r>
              <a:rPr lang="ja-JP" altLang="en-US"/>
              <a:t>返してください。</a:t>
            </a:r>
            <a:endParaRPr kumimoji="1" lang="en-US" altLang="ja-JP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E92B623-DD54-8D45-AA5E-3221437961C2}"/>
              </a:ext>
            </a:extLst>
          </p:cNvPr>
          <p:cNvSpPr/>
          <p:nvPr/>
        </p:nvSpPr>
        <p:spPr>
          <a:xfrm>
            <a:off x="479425" y="1703919"/>
            <a:ext cx="3744912" cy="27696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加算記号 26">
            <a:extLst>
              <a:ext uri="{FF2B5EF4-FFF2-40B4-BE49-F238E27FC236}">
                <a16:creationId xmlns:a16="http://schemas.microsoft.com/office/drawing/2014/main" id="{348BA61E-35E6-C442-B83C-2DD1BE413C95}"/>
              </a:ext>
            </a:extLst>
          </p:cNvPr>
          <p:cNvSpPr>
            <a:spLocks noChangeAspect="1"/>
          </p:cNvSpPr>
          <p:nvPr/>
        </p:nvSpPr>
        <p:spPr>
          <a:xfrm>
            <a:off x="2171881" y="2908747"/>
            <a:ext cx="360000" cy="360000"/>
          </a:xfrm>
          <a:prstGeom prst="mathPlus">
            <a:avLst>
              <a:gd name="adj1" fmla="val 1114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70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062FE0-B5AE-9C43-B7B8-1E4C8071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課題をまとめるとこうなります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B26660-67DD-F145-85AB-DE7D4DF9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70785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062FE0-B5AE-9C43-B7B8-1E4C8071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>
                <a:solidFill>
                  <a:schemeClr val="tx2"/>
                </a:solidFill>
              </a:rPr>
              <a:t>課題をまとめるとこうなります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E92B623-DD54-8D45-AA5E-3221437961C2}"/>
              </a:ext>
            </a:extLst>
          </p:cNvPr>
          <p:cNvSpPr/>
          <p:nvPr/>
        </p:nvSpPr>
        <p:spPr>
          <a:xfrm>
            <a:off x="479425" y="1703919"/>
            <a:ext cx="3744912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加算記号 26">
            <a:extLst>
              <a:ext uri="{FF2B5EF4-FFF2-40B4-BE49-F238E27FC236}">
                <a16:creationId xmlns:a16="http://schemas.microsoft.com/office/drawing/2014/main" id="{348BA61E-35E6-C442-B83C-2DD1BE413C95}"/>
              </a:ext>
            </a:extLst>
          </p:cNvPr>
          <p:cNvSpPr>
            <a:spLocks noChangeAspect="1"/>
          </p:cNvSpPr>
          <p:nvPr/>
        </p:nvSpPr>
        <p:spPr>
          <a:xfrm>
            <a:off x="2171881" y="2243919"/>
            <a:ext cx="360000" cy="360000"/>
          </a:xfrm>
          <a:prstGeom prst="mathPlus">
            <a:avLst>
              <a:gd name="adj1" fmla="val 1114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B3186C7-5B48-694E-951E-1281E6F43E2E}"/>
              </a:ext>
            </a:extLst>
          </p:cNvPr>
          <p:cNvSpPr txBox="1"/>
          <p:nvPr/>
        </p:nvSpPr>
        <p:spPr>
          <a:xfrm>
            <a:off x="4404442" y="2081617"/>
            <a:ext cx="2236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待機する</a:t>
            </a:r>
          </a:p>
        </p:txBody>
      </p:sp>
    </p:spTree>
    <p:extLst>
      <p:ext uri="{BB962C8B-B14F-4D97-AF65-F5344CB8AC3E}">
        <p14:creationId xmlns:p14="http://schemas.microsoft.com/office/powerpoint/2010/main" val="4068259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062FE0-B5AE-9C43-B7B8-1E4C8071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>
                <a:solidFill>
                  <a:schemeClr val="tx2"/>
                </a:solidFill>
              </a:rPr>
              <a:t>課題をまとめるとこうなります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E92B623-DD54-8D45-AA5E-3221437961C2}"/>
              </a:ext>
            </a:extLst>
          </p:cNvPr>
          <p:cNvSpPr/>
          <p:nvPr/>
        </p:nvSpPr>
        <p:spPr>
          <a:xfrm>
            <a:off x="479425" y="1703919"/>
            <a:ext cx="3744912" cy="144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加算記号 26">
            <a:extLst>
              <a:ext uri="{FF2B5EF4-FFF2-40B4-BE49-F238E27FC236}">
                <a16:creationId xmlns:a16="http://schemas.microsoft.com/office/drawing/2014/main" id="{348BA61E-35E6-C442-B83C-2DD1BE413C95}"/>
              </a:ext>
            </a:extLst>
          </p:cNvPr>
          <p:cNvSpPr>
            <a:spLocks noChangeAspect="1"/>
          </p:cNvSpPr>
          <p:nvPr/>
        </p:nvSpPr>
        <p:spPr>
          <a:xfrm>
            <a:off x="2171881" y="2243919"/>
            <a:ext cx="360000" cy="360000"/>
          </a:xfrm>
          <a:prstGeom prst="mathPlus">
            <a:avLst>
              <a:gd name="adj1" fmla="val 1114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1A47BDF-9F2A-514D-87A4-B65D5BA6FFC2}"/>
              </a:ext>
            </a:extLst>
          </p:cNvPr>
          <p:cNvSpPr/>
          <p:nvPr/>
        </p:nvSpPr>
        <p:spPr>
          <a:xfrm>
            <a:off x="479426" y="3412529"/>
            <a:ext cx="3744912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C457FED-7204-E74E-8EEE-AE197B42BC3C}"/>
              </a:ext>
            </a:extLst>
          </p:cNvPr>
          <p:cNvGrpSpPr>
            <a:grpSpLocks noChangeAspect="1"/>
          </p:cNvGrpSpPr>
          <p:nvPr/>
        </p:nvGrpSpPr>
        <p:grpSpPr>
          <a:xfrm>
            <a:off x="1861919" y="3663630"/>
            <a:ext cx="979926" cy="936186"/>
            <a:chOff x="1610314" y="3056526"/>
            <a:chExt cx="1516588" cy="1448894"/>
          </a:xfrm>
        </p:grpSpPr>
        <p:sp>
          <p:nvSpPr>
            <p:cNvPr id="24" name="円/楕円 23">
              <a:extLst>
                <a:ext uri="{FF2B5EF4-FFF2-40B4-BE49-F238E27FC236}">
                  <a16:creationId xmlns:a16="http://schemas.microsoft.com/office/drawing/2014/main" id="{BF8FD150-8593-194F-B067-4D48F19D2D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10314" y="3649792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EBDCABAA-6662-DE49-9A58-BCEFDC2E31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0314" y="3371123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7C4B9F98-8448-6745-B28A-AE28237C10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9781" y="3281123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69573555-AA3F-354A-AD93-0398E90DBF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1880" y="3059482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125673AA-3ABC-9A4B-ABD1-279C953D8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1880" y="3792930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>
              <a:extLst>
                <a:ext uri="{FF2B5EF4-FFF2-40B4-BE49-F238E27FC236}">
                  <a16:creationId xmlns:a16="http://schemas.microsoft.com/office/drawing/2014/main" id="{8FB3EE3B-A5D1-D84E-B7F7-515D59808D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8563" y="3402281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5929DFD8-9F6C-E640-988A-FFCCF6157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0314" y="4066220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>
              <a:extLst>
                <a:ext uri="{FF2B5EF4-FFF2-40B4-BE49-F238E27FC236}">
                  <a16:creationId xmlns:a16="http://schemas.microsoft.com/office/drawing/2014/main" id="{6BF17276-6DAC-D64D-9725-F5CE665069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1880" y="4293575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A7862C05-033B-C74F-95BC-6CDEBD7FCD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781" y="3654299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7399EAB3-425B-7049-960B-AAFABCAEA8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7857" y="3938680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239B56D6-2BE5-F84F-8AA4-773D00F512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2475" y="3994554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080ACA51-9236-194E-BD54-64E370749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01880" y="3056526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63429525-61EB-8B4F-80E9-D9DD14CB2F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1880" y="4325420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724FB579-3AA6-924E-B6E7-28EDE4DE6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6902" y="3532803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三角形 4">
            <a:extLst>
              <a:ext uri="{FF2B5EF4-FFF2-40B4-BE49-F238E27FC236}">
                <a16:creationId xmlns:a16="http://schemas.microsoft.com/office/drawing/2014/main" id="{CDC9D005-FFC5-1A42-B2A9-5ED240B81EF9}"/>
              </a:ext>
            </a:extLst>
          </p:cNvPr>
          <p:cNvSpPr/>
          <p:nvPr/>
        </p:nvSpPr>
        <p:spPr>
          <a:xfrm rot="10800000">
            <a:off x="2087330" y="3197807"/>
            <a:ext cx="507486" cy="160834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BF5EEC6-1174-7344-BFBF-1593232F265C}"/>
              </a:ext>
            </a:extLst>
          </p:cNvPr>
          <p:cNvSpPr txBox="1"/>
          <p:nvPr/>
        </p:nvSpPr>
        <p:spPr>
          <a:xfrm>
            <a:off x="4404442" y="2081617"/>
            <a:ext cx="2236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待機する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33B51E4-B109-2948-87E1-E76AD6FE4736}"/>
              </a:ext>
            </a:extLst>
          </p:cNvPr>
          <p:cNvSpPr txBox="1"/>
          <p:nvPr/>
        </p:nvSpPr>
        <p:spPr>
          <a:xfrm>
            <a:off x="4404442" y="3482451"/>
            <a:ext cx="3775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ドットの動きを</a:t>
            </a:r>
            <a:endParaRPr kumimoji="1" lang="en-US" altLang="ja-JP" sz="4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ja-JP" altLang="en-US" sz="40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よく見る</a:t>
            </a:r>
          </a:p>
        </p:txBody>
      </p:sp>
    </p:spTree>
    <p:extLst>
      <p:ext uri="{BB962C8B-B14F-4D97-AF65-F5344CB8AC3E}">
        <p14:creationId xmlns:p14="http://schemas.microsoft.com/office/powerpoint/2010/main" val="302717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5EC22-1B4A-CE49-B304-1F5232EF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81BA45-7E30-6444-B84E-7E3D5D73E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今回の実験では</a:t>
            </a:r>
            <a:r>
              <a:rPr lang="en-US" altLang="ja-JP" dirty="0"/>
              <a:t>｢</a:t>
            </a:r>
            <a:r>
              <a:rPr lang="ja-JP" altLang="en-US"/>
              <a:t>様々な方向に動くドットを</a:t>
            </a:r>
            <a:br>
              <a:rPr lang="en-US" altLang="ja-JP" dirty="0"/>
            </a:br>
            <a:r>
              <a:rPr lang="ja-JP" altLang="en-US"/>
              <a:t>見た上で</a:t>
            </a:r>
            <a:r>
              <a:rPr lang="en-US" altLang="ja-JP" dirty="0"/>
              <a:t>､</a:t>
            </a:r>
            <a:r>
              <a:rPr lang="ja-JP" altLang="en-US" sz="5400" b="1">
                <a:solidFill>
                  <a:schemeClr val="accent3"/>
                </a:solidFill>
              </a:rPr>
              <a:t>ドットの動きを答える</a:t>
            </a:r>
            <a:r>
              <a:rPr lang="ja-JP" altLang="en-US"/>
              <a:t>」</a:t>
            </a:r>
            <a:br>
              <a:rPr lang="en-US" altLang="ja-JP" dirty="0"/>
            </a:br>
            <a:r>
              <a:rPr lang="ja-JP" altLang="en-US"/>
              <a:t>という課題に</a:t>
            </a:r>
            <a:r>
              <a:rPr lang="en-US" altLang="ja-JP" dirty="0"/>
              <a:t>80</a:t>
            </a:r>
            <a:r>
              <a:rPr lang="ja-JP" altLang="en-US"/>
              <a:t>回取り組んでいただきます。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次のページから課題の内容を説明します。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75968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062FE0-B5AE-9C43-B7B8-1E4C8071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>
                <a:solidFill>
                  <a:schemeClr val="tx2"/>
                </a:solidFill>
              </a:rPr>
              <a:t>課題をまとめるとこうなります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E92B623-DD54-8D45-AA5E-3221437961C2}"/>
              </a:ext>
            </a:extLst>
          </p:cNvPr>
          <p:cNvSpPr/>
          <p:nvPr/>
        </p:nvSpPr>
        <p:spPr>
          <a:xfrm>
            <a:off x="479425" y="1703919"/>
            <a:ext cx="3744912" cy="144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加算記号 26">
            <a:extLst>
              <a:ext uri="{FF2B5EF4-FFF2-40B4-BE49-F238E27FC236}">
                <a16:creationId xmlns:a16="http://schemas.microsoft.com/office/drawing/2014/main" id="{348BA61E-35E6-C442-B83C-2DD1BE413C95}"/>
              </a:ext>
            </a:extLst>
          </p:cNvPr>
          <p:cNvSpPr>
            <a:spLocks noChangeAspect="1"/>
          </p:cNvSpPr>
          <p:nvPr/>
        </p:nvSpPr>
        <p:spPr>
          <a:xfrm>
            <a:off x="2171881" y="2243919"/>
            <a:ext cx="360000" cy="360000"/>
          </a:xfrm>
          <a:prstGeom prst="mathPlus">
            <a:avLst>
              <a:gd name="adj1" fmla="val 1114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1A47BDF-9F2A-514D-87A4-B65D5BA6FFC2}"/>
              </a:ext>
            </a:extLst>
          </p:cNvPr>
          <p:cNvSpPr/>
          <p:nvPr/>
        </p:nvSpPr>
        <p:spPr>
          <a:xfrm>
            <a:off x="479426" y="3412529"/>
            <a:ext cx="3744912" cy="144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3C2E148-8AAA-5C4C-A775-D9F40ACFDBAF}"/>
              </a:ext>
            </a:extLst>
          </p:cNvPr>
          <p:cNvSpPr/>
          <p:nvPr/>
        </p:nvSpPr>
        <p:spPr>
          <a:xfrm>
            <a:off x="479426" y="5121138"/>
            <a:ext cx="3744912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C457FED-7204-E74E-8EEE-AE197B42BC3C}"/>
              </a:ext>
            </a:extLst>
          </p:cNvPr>
          <p:cNvGrpSpPr>
            <a:grpSpLocks noChangeAspect="1"/>
          </p:cNvGrpSpPr>
          <p:nvPr/>
        </p:nvGrpSpPr>
        <p:grpSpPr>
          <a:xfrm>
            <a:off x="1861919" y="3663630"/>
            <a:ext cx="979926" cy="936186"/>
            <a:chOff x="1610314" y="3056526"/>
            <a:chExt cx="1516588" cy="1448894"/>
          </a:xfrm>
        </p:grpSpPr>
        <p:sp>
          <p:nvSpPr>
            <p:cNvPr id="24" name="円/楕円 23">
              <a:extLst>
                <a:ext uri="{FF2B5EF4-FFF2-40B4-BE49-F238E27FC236}">
                  <a16:creationId xmlns:a16="http://schemas.microsoft.com/office/drawing/2014/main" id="{BF8FD150-8593-194F-B067-4D48F19D2D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10314" y="3649792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EBDCABAA-6662-DE49-9A58-BCEFDC2E31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0314" y="3371123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7C4B9F98-8448-6745-B28A-AE28237C10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9781" y="3281123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69573555-AA3F-354A-AD93-0398E90DBF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1880" y="3059482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125673AA-3ABC-9A4B-ABD1-279C953D8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1880" y="3792930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>
              <a:extLst>
                <a:ext uri="{FF2B5EF4-FFF2-40B4-BE49-F238E27FC236}">
                  <a16:creationId xmlns:a16="http://schemas.microsoft.com/office/drawing/2014/main" id="{8FB3EE3B-A5D1-D84E-B7F7-515D59808D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8563" y="3402281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5929DFD8-9F6C-E640-988A-FFCCF6157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0314" y="4066220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>
              <a:extLst>
                <a:ext uri="{FF2B5EF4-FFF2-40B4-BE49-F238E27FC236}">
                  <a16:creationId xmlns:a16="http://schemas.microsoft.com/office/drawing/2014/main" id="{6BF17276-6DAC-D64D-9725-F5CE665069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1880" y="4293575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A7862C05-033B-C74F-95BC-6CDEBD7FCD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781" y="3654299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7399EAB3-425B-7049-960B-AAFABCAEA8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7857" y="3938680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239B56D6-2BE5-F84F-8AA4-773D00F512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2475" y="3994554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080ACA51-9236-194E-BD54-64E370749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01880" y="3056526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63429525-61EB-8B4F-80E9-D9DD14CB2F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1880" y="4325420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724FB579-3AA6-924E-B6E7-28EDE4DE6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6902" y="3532803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3948E21-4209-3741-AB7A-5642A631FF2A}"/>
              </a:ext>
            </a:extLst>
          </p:cNvPr>
          <p:cNvSpPr/>
          <p:nvPr/>
        </p:nvSpPr>
        <p:spPr>
          <a:xfrm>
            <a:off x="1009535" y="5189190"/>
            <a:ext cx="1276141" cy="12816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一部が</a:t>
            </a:r>
            <a:endParaRPr kumimoji="1" lang="en-US" altLang="ja-JP" sz="2000" dirty="0">
              <a:solidFill>
                <a:schemeClr val="bg2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ctr"/>
            <a:r>
              <a:rPr kumimoji="1"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同じ方向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AB8F0E7-DA4A-E340-9626-18860CA08B41}"/>
              </a:ext>
            </a:extLst>
          </p:cNvPr>
          <p:cNvSpPr/>
          <p:nvPr/>
        </p:nvSpPr>
        <p:spPr>
          <a:xfrm>
            <a:off x="2396772" y="5189190"/>
            <a:ext cx="1276141" cy="12816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全て</a:t>
            </a:r>
            <a:r>
              <a:rPr kumimoji="1"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が</a:t>
            </a:r>
            <a:endParaRPr kumimoji="1" lang="en-US" altLang="ja-JP" sz="2000" dirty="0">
              <a:solidFill>
                <a:schemeClr val="bg2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ctr"/>
            <a:r>
              <a:rPr kumimoji="1"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ランダム</a:t>
            </a:r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6F5FAE23-06C7-2543-9756-49E9F7CA49A9}"/>
              </a:ext>
            </a:extLst>
          </p:cNvPr>
          <p:cNvSpPr>
            <a:spLocks noChangeAspect="1"/>
          </p:cNvSpPr>
          <p:nvPr/>
        </p:nvSpPr>
        <p:spPr>
          <a:xfrm>
            <a:off x="538441" y="5649990"/>
            <a:ext cx="360000" cy="360000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2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Q</a:t>
            </a:r>
            <a:endParaRPr kumimoji="1" lang="ja-JP" altLang="en-US">
              <a:solidFill>
                <a:schemeClr val="bg2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DF8C3CEF-5C87-264C-A455-2F705A4FCAD4}"/>
              </a:ext>
            </a:extLst>
          </p:cNvPr>
          <p:cNvSpPr>
            <a:spLocks noChangeAspect="1"/>
          </p:cNvSpPr>
          <p:nvPr/>
        </p:nvSpPr>
        <p:spPr>
          <a:xfrm>
            <a:off x="3784007" y="5649990"/>
            <a:ext cx="360000" cy="360000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2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</a:t>
            </a:r>
            <a:endParaRPr kumimoji="1" lang="ja-JP" altLang="en-US">
              <a:solidFill>
                <a:schemeClr val="bg2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CDC9D005-FFC5-1A42-B2A9-5ED240B81EF9}"/>
              </a:ext>
            </a:extLst>
          </p:cNvPr>
          <p:cNvSpPr/>
          <p:nvPr/>
        </p:nvSpPr>
        <p:spPr>
          <a:xfrm rot="10800000">
            <a:off x="2087330" y="3197807"/>
            <a:ext cx="507486" cy="160834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三角形 49">
            <a:extLst>
              <a:ext uri="{FF2B5EF4-FFF2-40B4-BE49-F238E27FC236}">
                <a16:creationId xmlns:a16="http://schemas.microsoft.com/office/drawing/2014/main" id="{64AF1BE2-B5AE-4549-84E0-B9C050C00486}"/>
              </a:ext>
            </a:extLst>
          </p:cNvPr>
          <p:cNvSpPr/>
          <p:nvPr/>
        </p:nvSpPr>
        <p:spPr>
          <a:xfrm rot="10800000">
            <a:off x="2087330" y="4906417"/>
            <a:ext cx="507486" cy="160834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3234C6B-2056-A54D-AF2E-1716EB5A018B}"/>
              </a:ext>
            </a:extLst>
          </p:cNvPr>
          <p:cNvSpPr txBox="1"/>
          <p:nvPr/>
        </p:nvSpPr>
        <p:spPr>
          <a:xfrm>
            <a:off x="4404442" y="2081617"/>
            <a:ext cx="2236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待機する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79819DE-70AB-E648-B1CB-0BC2C810DC26}"/>
              </a:ext>
            </a:extLst>
          </p:cNvPr>
          <p:cNvSpPr txBox="1"/>
          <p:nvPr/>
        </p:nvSpPr>
        <p:spPr>
          <a:xfrm>
            <a:off x="4404442" y="3482451"/>
            <a:ext cx="3775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ドットの動きを</a:t>
            </a:r>
            <a:endParaRPr kumimoji="1" lang="en-US" altLang="ja-JP" sz="4000" dirty="0">
              <a:solidFill>
                <a:schemeClr val="tx2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ja-JP" altLang="en-US" sz="4000">
                <a:solidFill>
                  <a:schemeClr val="tx2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よく見る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2233894-9E12-E847-94C7-4CEBDC18FDF7}"/>
              </a:ext>
            </a:extLst>
          </p:cNvPr>
          <p:cNvSpPr txBox="1"/>
          <p:nvPr/>
        </p:nvSpPr>
        <p:spPr>
          <a:xfrm>
            <a:off x="4404442" y="5189190"/>
            <a:ext cx="42883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動きのパターンを</a:t>
            </a:r>
            <a:endParaRPr kumimoji="1" lang="en-US" altLang="ja-JP" sz="4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sz="40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回答する</a:t>
            </a:r>
            <a:endParaRPr kumimoji="1" lang="ja-JP" altLang="en-US" sz="400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2985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062FE0-B5AE-9C43-B7B8-1E4C8071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>
                <a:solidFill>
                  <a:schemeClr val="tx2"/>
                </a:solidFill>
              </a:rPr>
              <a:t>課題をまとめるとこうなります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E92B623-DD54-8D45-AA5E-3221437961C2}"/>
              </a:ext>
            </a:extLst>
          </p:cNvPr>
          <p:cNvSpPr/>
          <p:nvPr/>
        </p:nvSpPr>
        <p:spPr>
          <a:xfrm>
            <a:off x="479425" y="1703919"/>
            <a:ext cx="3744912" cy="144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加算記号 26">
            <a:extLst>
              <a:ext uri="{FF2B5EF4-FFF2-40B4-BE49-F238E27FC236}">
                <a16:creationId xmlns:a16="http://schemas.microsoft.com/office/drawing/2014/main" id="{348BA61E-35E6-C442-B83C-2DD1BE413C95}"/>
              </a:ext>
            </a:extLst>
          </p:cNvPr>
          <p:cNvSpPr>
            <a:spLocks noChangeAspect="1"/>
          </p:cNvSpPr>
          <p:nvPr/>
        </p:nvSpPr>
        <p:spPr>
          <a:xfrm>
            <a:off x="2171881" y="2243919"/>
            <a:ext cx="360000" cy="360000"/>
          </a:xfrm>
          <a:prstGeom prst="mathPlus">
            <a:avLst>
              <a:gd name="adj1" fmla="val 1114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1A47BDF-9F2A-514D-87A4-B65D5BA6FFC2}"/>
              </a:ext>
            </a:extLst>
          </p:cNvPr>
          <p:cNvSpPr/>
          <p:nvPr/>
        </p:nvSpPr>
        <p:spPr>
          <a:xfrm>
            <a:off x="479426" y="3412529"/>
            <a:ext cx="3744912" cy="144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3C2E148-8AAA-5C4C-A775-D9F40ACFDBAF}"/>
              </a:ext>
            </a:extLst>
          </p:cNvPr>
          <p:cNvSpPr/>
          <p:nvPr/>
        </p:nvSpPr>
        <p:spPr>
          <a:xfrm>
            <a:off x="479426" y="5121138"/>
            <a:ext cx="3744912" cy="144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C457FED-7204-E74E-8EEE-AE197B42BC3C}"/>
              </a:ext>
            </a:extLst>
          </p:cNvPr>
          <p:cNvGrpSpPr>
            <a:grpSpLocks noChangeAspect="1"/>
          </p:cNvGrpSpPr>
          <p:nvPr/>
        </p:nvGrpSpPr>
        <p:grpSpPr>
          <a:xfrm>
            <a:off x="1861919" y="3663630"/>
            <a:ext cx="979926" cy="936186"/>
            <a:chOff x="1610314" y="3056526"/>
            <a:chExt cx="1516588" cy="1448894"/>
          </a:xfrm>
        </p:grpSpPr>
        <p:sp>
          <p:nvSpPr>
            <p:cNvPr id="24" name="円/楕円 23">
              <a:extLst>
                <a:ext uri="{FF2B5EF4-FFF2-40B4-BE49-F238E27FC236}">
                  <a16:creationId xmlns:a16="http://schemas.microsoft.com/office/drawing/2014/main" id="{BF8FD150-8593-194F-B067-4D48F19D2D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10314" y="3649792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EBDCABAA-6662-DE49-9A58-BCEFDC2E31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0314" y="3371123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7C4B9F98-8448-6745-B28A-AE28237C10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9781" y="3281123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69573555-AA3F-354A-AD93-0398E90DBF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1880" y="3059482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125673AA-3ABC-9A4B-ABD1-279C953D8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1880" y="3792930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>
              <a:extLst>
                <a:ext uri="{FF2B5EF4-FFF2-40B4-BE49-F238E27FC236}">
                  <a16:creationId xmlns:a16="http://schemas.microsoft.com/office/drawing/2014/main" id="{8FB3EE3B-A5D1-D84E-B7F7-515D59808D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8563" y="3402281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5929DFD8-9F6C-E640-988A-FFCCF6157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0314" y="4066220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>
              <a:extLst>
                <a:ext uri="{FF2B5EF4-FFF2-40B4-BE49-F238E27FC236}">
                  <a16:creationId xmlns:a16="http://schemas.microsoft.com/office/drawing/2014/main" id="{6BF17276-6DAC-D64D-9725-F5CE665069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1880" y="4293575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A7862C05-033B-C74F-95BC-6CDEBD7FCD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781" y="3654299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7399EAB3-425B-7049-960B-AAFABCAEA8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7857" y="3938680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239B56D6-2BE5-F84F-8AA4-773D00F512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2475" y="3994554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080ACA51-9236-194E-BD54-64E370749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01880" y="3056526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63429525-61EB-8B4F-80E9-D9DD14CB2F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1880" y="4325420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724FB579-3AA6-924E-B6E7-28EDE4DE6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6902" y="3532803"/>
              <a:ext cx="180000" cy="1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3948E21-4209-3741-AB7A-5642A631FF2A}"/>
              </a:ext>
            </a:extLst>
          </p:cNvPr>
          <p:cNvSpPr/>
          <p:nvPr/>
        </p:nvSpPr>
        <p:spPr>
          <a:xfrm>
            <a:off x="1009535" y="5189190"/>
            <a:ext cx="1276141" cy="12816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一部が</a:t>
            </a:r>
            <a:endParaRPr kumimoji="1" lang="en-US" altLang="ja-JP" sz="2000" dirty="0">
              <a:solidFill>
                <a:schemeClr val="bg2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ctr"/>
            <a:r>
              <a:rPr kumimoji="1"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同じ方向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AB8F0E7-DA4A-E340-9626-18860CA08B41}"/>
              </a:ext>
            </a:extLst>
          </p:cNvPr>
          <p:cNvSpPr/>
          <p:nvPr/>
        </p:nvSpPr>
        <p:spPr>
          <a:xfrm>
            <a:off x="2396772" y="5189190"/>
            <a:ext cx="1276141" cy="12816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全て</a:t>
            </a:r>
            <a:r>
              <a:rPr kumimoji="1"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が</a:t>
            </a:r>
            <a:endParaRPr kumimoji="1" lang="en-US" altLang="ja-JP" sz="2000" dirty="0">
              <a:solidFill>
                <a:schemeClr val="bg2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algn="ctr"/>
            <a:r>
              <a:rPr kumimoji="1" lang="ja-JP" altLang="en-US" sz="2000">
                <a:solidFill>
                  <a:schemeClr val="bg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ランダム</a:t>
            </a:r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6F5FAE23-06C7-2543-9756-49E9F7CA49A9}"/>
              </a:ext>
            </a:extLst>
          </p:cNvPr>
          <p:cNvSpPr>
            <a:spLocks noChangeAspect="1"/>
          </p:cNvSpPr>
          <p:nvPr/>
        </p:nvSpPr>
        <p:spPr>
          <a:xfrm>
            <a:off x="538441" y="5649990"/>
            <a:ext cx="360000" cy="360000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2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Q</a:t>
            </a:r>
            <a:endParaRPr kumimoji="1" lang="ja-JP" altLang="en-US">
              <a:solidFill>
                <a:schemeClr val="bg2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DF8C3CEF-5C87-264C-A455-2F705A4FCAD4}"/>
              </a:ext>
            </a:extLst>
          </p:cNvPr>
          <p:cNvSpPr>
            <a:spLocks noChangeAspect="1"/>
          </p:cNvSpPr>
          <p:nvPr/>
        </p:nvSpPr>
        <p:spPr>
          <a:xfrm>
            <a:off x="3784007" y="5649990"/>
            <a:ext cx="360000" cy="360000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2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</a:t>
            </a:r>
            <a:endParaRPr kumimoji="1" lang="ja-JP" altLang="en-US">
              <a:solidFill>
                <a:schemeClr val="bg2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C74996B-11F6-0745-85EF-5FE1FCF9EC7F}"/>
              </a:ext>
            </a:extLst>
          </p:cNvPr>
          <p:cNvSpPr txBox="1"/>
          <p:nvPr/>
        </p:nvSpPr>
        <p:spPr>
          <a:xfrm>
            <a:off x="4404442" y="2081617"/>
            <a:ext cx="2236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待機する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67706FE-607D-7646-BEB5-74879F0F9AF2}"/>
              </a:ext>
            </a:extLst>
          </p:cNvPr>
          <p:cNvSpPr txBox="1"/>
          <p:nvPr/>
        </p:nvSpPr>
        <p:spPr>
          <a:xfrm>
            <a:off x="4404442" y="3482451"/>
            <a:ext cx="3775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ドットの動きを</a:t>
            </a:r>
            <a:endParaRPr kumimoji="1" lang="en-US" altLang="ja-JP" sz="4000" dirty="0">
              <a:solidFill>
                <a:schemeClr val="tx2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ja-JP" altLang="en-US" sz="4000">
                <a:solidFill>
                  <a:schemeClr val="tx2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よく見る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789BB02-614F-6549-BBF2-6B44A6056E97}"/>
              </a:ext>
            </a:extLst>
          </p:cNvPr>
          <p:cNvSpPr txBox="1"/>
          <p:nvPr/>
        </p:nvSpPr>
        <p:spPr>
          <a:xfrm>
            <a:off x="4404442" y="5189190"/>
            <a:ext cx="42883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動きのパターンを</a:t>
            </a:r>
            <a:endParaRPr kumimoji="1" lang="en-US" altLang="ja-JP" sz="4000" dirty="0">
              <a:solidFill>
                <a:schemeClr val="tx2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sz="4000">
                <a:solidFill>
                  <a:schemeClr val="tx2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回答する</a:t>
            </a:r>
            <a:endParaRPr kumimoji="1" lang="ja-JP" altLang="en-US" sz="4000">
              <a:solidFill>
                <a:schemeClr val="tx2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CDC9D005-FFC5-1A42-B2A9-5ED240B81EF9}"/>
              </a:ext>
            </a:extLst>
          </p:cNvPr>
          <p:cNvSpPr/>
          <p:nvPr/>
        </p:nvSpPr>
        <p:spPr>
          <a:xfrm rot="10800000">
            <a:off x="2087330" y="3197807"/>
            <a:ext cx="507486" cy="160834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三角形 49">
            <a:extLst>
              <a:ext uri="{FF2B5EF4-FFF2-40B4-BE49-F238E27FC236}">
                <a16:creationId xmlns:a16="http://schemas.microsoft.com/office/drawing/2014/main" id="{64AF1BE2-B5AE-4549-84E0-B9C050C00486}"/>
              </a:ext>
            </a:extLst>
          </p:cNvPr>
          <p:cNvSpPr/>
          <p:nvPr/>
        </p:nvSpPr>
        <p:spPr>
          <a:xfrm rot="10800000">
            <a:off x="2087330" y="4906417"/>
            <a:ext cx="507486" cy="160834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矢印 6">
            <a:extLst>
              <a:ext uri="{FF2B5EF4-FFF2-40B4-BE49-F238E27FC236}">
                <a16:creationId xmlns:a16="http://schemas.microsoft.com/office/drawing/2014/main" id="{805C29E3-58BA-7844-AF72-FBFAA330783E}"/>
              </a:ext>
            </a:extLst>
          </p:cNvPr>
          <p:cNvSpPr/>
          <p:nvPr/>
        </p:nvSpPr>
        <p:spPr>
          <a:xfrm>
            <a:off x="8692794" y="2081617"/>
            <a:ext cx="1975205" cy="70788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L 字 8">
            <a:extLst>
              <a:ext uri="{FF2B5EF4-FFF2-40B4-BE49-F238E27FC236}">
                <a16:creationId xmlns:a16="http://schemas.microsoft.com/office/drawing/2014/main" id="{FC9C9990-AA51-E64E-B24D-E55ECDF5DBF7}"/>
              </a:ext>
            </a:extLst>
          </p:cNvPr>
          <p:cNvSpPr/>
          <p:nvPr/>
        </p:nvSpPr>
        <p:spPr>
          <a:xfrm rot="16200000">
            <a:off x="7764923" y="3189726"/>
            <a:ext cx="3830948" cy="1975205"/>
          </a:xfrm>
          <a:prstGeom prst="corner">
            <a:avLst>
              <a:gd name="adj1" fmla="val 16841"/>
              <a:gd name="adj2" fmla="val 1664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6F92480-67CD-9B44-8731-02CB48E3B284}"/>
              </a:ext>
            </a:extLst>
          </p:cNvPr>
          <p:cNvSpPr txBox="1"/>
          <p:nvPr/>
        </p:nvSpPr>
        <p:spPr>
          <a:xfrm>
            <a:off x="8615082" y="1392127"/>
            <a:ext cx="3031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繰り返す</a:t>
            </a:r>
          </a:p>
        </p:txBody>
      </p:sp>
    </p:spTree>
    <p:extLst>
      <p:ext uri="{BB962C8B-B14F-4D97-AF65-F5344CB8AC3E}">
        <p14:creationId xmlns:p14="http://schemas.microsoft.com/office/powerpoint/2010/main" val="544274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A70C87A-22E1-F54E-B810-2E7B53267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653" y="1576633"/>
            <a:ext cx="8888693" cy="3704734"/>
          </a:xfrm>
        </p:spPr>
        <p:txBody>
          <a:bodyPr/>
          <a:lstStyle/>
          <a:p>
            <a:r>
              <a:rPr lang="ja-JP" altLang="en-US">
                <a:solidFill>
                  <a:schemeClr val="tx1"/>
                </a:solidFill>
              </a:rPr>
              <a:t>次に</a:t>
            </a:r>
            <a:r>
              <a:rPr lang="en-US" altLang="ja-JP" dirty="0">
                <a:solidFill>
                  <a:schemeClr val="tx1"/>
                </a:solidFill>
              </a:rPr>
              <a:t>､</a:t>
            </a:r>
            <a:r>
              <a:rPr lang="ja-JP" altLang="en-US">
                <a:solidFill>
                  <a:schemeClr val="tx1"/>
                </a:solidFill>
              </a:rPr>
              <a:t>実験の報酬に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>
                <a:solidFill>
                  <a:schemeClr val="tx1"/>
                </a:solidFill>
              </a:rPr>
              <a:t>ついて説明します</a:t>
            </a:r>
          </a:p>
        </p:txBody>
      </p:sp>
    </p:spTree>
    <p:extLst>
      <p:ext uri="{BB962C8B-B14F-4D97-AF65-F5344CB8AC3E}">
        <p14:creationId xmlns:p14="http://schemas.microsoft.com/office/powerpoint/2010/main" val="1714459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C2846-CB65-A84B-A4DA-1C556B2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各回の報酬の決まり方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3FBEF-002A-CC4C-B3DD-D446C1709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各回</a:t>
            </a:r>
            <a:r>
              <a:rPr kumimoji="1" lang="ja-JP" altLang="en-US"/>
              <a:t>の報酬は</a:t>
            </a:r>
            <a:r>
              <a:rPr kumimoji="1" lang="en-US" altLang="ja-JP" dirty="0"/>
              <a:t>､</a:t>
            </a:r>
            <a:r>
              <a:rPr kumimoji="1" lang="ja-JP" altLang="en-US"/>
              <a:t>課題の正解不正解で決まります。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58145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C2846-CB65-A84B-A4DA-1C556B2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各回の報酬の決まり方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3FBEF-002A-CC4C-B3DD-D446C1709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solidFill>
                  <a:schemeClr val="tx2"/>
                </a:solidFill>
              </a:rPr>
              <a:t>各回</a:t>
            </a:r>
            <a:r>
              <a:rPr kumimoji="1" lang="ja-JP" altLang="en-US">
                <a:solidFill>
                  <a:schemeClr val="tx2"/>
                </a:solidFill>
              </a:rPr>
              <a:t>の報酬は</a:t>
            </a:r>
            <a:r>
              <a:rPr kumimoji="1" lang="en-US" altLang="ja-JP" dirty="0">
                <a:solidFill>
                  <a:schemeClr val="tx2"/>
                </a:solidFill>
              </a:rPr>
              <a:t>､</a:t>
            </a:r>
            <a:r>
              <a:rPr kumimoji="1" lang="ja-JP" altLang="en-US">
                <a:solidFill>
                  <a:schemeClr val="tx2"/>
                </a:solidFill>
              </a:rPr>
              <a:t>課題の正解不正解で決まります。</a:t>
            </a:r>
            <a:endParaRPr kumimoji="1" lang="en-US" altLang="ja-JP" dirty="0">
              <a:solidFill>
                <a:schemeClr val="tx2"/>
              </a:solidFill>
            </a:endParaRPr>
          </a:p>
          <a:p>
            <a:r>
              <a:rPr lang="en-US" altLang="ja-JP" dirty="0"/>
              <a:t>1</a:t>
            </a:r>
            <a:r>
              <a:rPr lang="ja-JP" altLang="en-US"/>
              <a:t>回の正解は</a:t>
            </a:r>
            <a:r>
              <a:rPr lang="en-US" altLang="ja-JP" dirty="0"/>
              <a:t>500</a:t>
            </a:r>
            <a:r>
              <a:rPr lang="ja-JP" altLang="en-US"/>
              <a:t>円の報酬に相当します。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9001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C2846-CB65-A84B-A4DA-1C556B2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各回の報酬の決まり方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3FBEF-002A-CC4C-B3DD-D446C1709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solidFill>
                  <a:schemeClr val="tx2"/>
                </a:solidFill>
              </a:rPr>
              <a:t>各回</a:t>
            </a:r>
            <a:r>
              <a:rPr kumimoji="1" lang="ja-JP" altLang="en-US">
                <a:solidFill>
                  <a:schemeClr val="tx2"/>
                </a:solidFill>
              </a:rPr>
              <a:t>の報酬は</a:t>
            </a:r>
            <a:r>
              <a:rPr kumimoji="1" lang="en-US" altLang="ja-JP" dirty="0">
                <a:solidFill>
                  <a:schemeClr val="tx2"/>
                </a:solidFill>
              </a:rPr>
              <a:t>､</a:t>
            </a:r>
            <a:r>
              <a:rPr kumimoji="1" lang="ja-JP" altLang="en-US">
                <a:solidFill>
                  <a:schemeClr val="tx2"/>
                </a:solidFill>
              </a:rPr>
              <a:t>課題の正解不正解で決まります。</a:t>
            </a:r>
            <a:endParaRPr kumimoji="1" lang="en-US" altLang="ja-JP" dirty="0">
              <a:solidFill>
                <a:schemeClr val="tx2"/>
              </a:solidFill>
            </a:endParaRPr>
          </a:p>
          <a:p>
            <a:r>
              <a:rPr lang="en-US" altLang="ja-JP" dirty="0">
                <a:solidFill>
                  <a:schemeClr val="tx2"/>
                </a:solidFill>
              </a:rPr>
              <a:t>1</a:t>
            </a:r>
            <a:r>
              <a:rPr lang="ja-JP" altLang="en-US">
                <a:solidFill>
                  <a:schemeClr val="tx2"/>
                </a:solidFill>
              </a:rPr>
              <a:t>回の正解は</a:t>
            </a:r>
            <a:r>
              <a:rPr lang="en-US" altLang="ja-JP" dirty="0">
                <a:solidFill>
                  <a:schemeClr val="tx2"/>
                </a:solidFill>
              </a:rPr>
              <a:t>500</a:t>
            </a:r>
            <a:r>
              <a:rPr lang="ja-JP" altLang="en-US">
                <a:solidFill>
                  <a:schemeClr val="tx2"/>
                </a:solidFill>
              </a:rPr>
              <a:t>円の報酬に相当します。</a:t>
            </a:r>
            <a:endParaRPr lang="en-US" altLang="ja-JP" dirty="0">
              <a:solidFill>
                <a:schemeClr val="tx2"/>
              </a:solidFill>
            </a:endParaRPr>
          </a:p>
          <a:p>
            <a:r>
              <a:rPr kumimoji="1" lang="ja-JP" altLang="en-US"/>
              <a:t>不正解の場合</a:t>
            </a:r>
            <a:r>
              <a:rPr kumimoji="1" lang="en-US" altLang="ja-JP" dirty="0"/>
              <a:t>､</a:t>
            </a:r>
            <a:r>
              <a:rPr kumimoji="1" lang="ja-JP" altLang="en-US"/>
              <a:t>その回の報酬は</a:t>
            </a:r>
            <a:r>
              <a:rPr kumimoji="1" lang="en-US" altLang="ja-JP" dirty="0"/>
              <a:t>0</a:t>
            </a:r>
            <a:r>
              <a:rPr kumimoji="1" lang="ja-JP" altLang="en-US"/>
              <a:t>円です。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6907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0B5E51-DA1C-424B-AD7C-8F623A5B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最終的な報酬の決まり方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1254AF-339C-D145-833B-DC11E291B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実験終了後</a:t>
            </a:r>
            <a:r>
              <a:rPr lang="en-US" altLang="ja-JP" dirty="0"/>
              <a:t>､</a:t>
            </a:r>
            <a:r>
              <a:rPr lang="ja-JP" altLang="en-US"/>
              <a:t>全</a:t>
            </a:r>
            <a:r>
              <a:rPr lang="en-US" altLang="ja-JP" dirty="0"/>
              <a:t>80</a:t>
            </a:r>
            <a:r>
              <a:rPr lang="ja-JP" altLang="en-US"/>
              <a:t>回の課題のうち</a:t>
            </a:r>
            <a:r>
              <a:rPr lang="en-US" altLang="ja-JP" dirty="0"/>
              <a:t>5</a:t>
            </a:r>
            <a:r>
              <a:rPr lang="ja-JP" altLang="en-US"/>
              <a:t>回がランダムに選ばれます。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82013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0B5E51-DA1C-424B-AD7C-8F623A5B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最終的な報酬の決まり方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1254AF-339C-D145-833B-DC11E291B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solidFill>
                  <a:schemeClr val="tx2"/>
                </a:solidFill>
              </a:rPr>
              <a:t>実験終了後</a:t>
            </a:r>
            <a:r>
              <a:rPr lang="en-US" altLang="ja-JP" dirty="0">
                <a:solidFill>
                  <a:schemeClr val="tx2"/>
                </a:solidFill>
              </a:rPr>
              <a:t>､</a:t>
            </a:r>
            <a:r>
              <a:rPr lang="ja-JP" altLang="en-US">
                <a:solidFill>
                  <a:schemeClr val="tx2"/>
                </a:solidFill>
              </a:rPr>
              <a:t>全</a:t>
            </a:r>
            <a:r>
              <a:rPr lang="en-US" altLang="ja-JP" dirty="0">
                <a:solidFill>
                  <a:schemeClr val="tx2"/>
                </a:solidFill>
              </a:rPr>
              <a:t>80</a:t>
            </a:r>
            <a:r>
              <a:rPr lang="ja-JP" altLang="en-US">
                <a:solidFill>
                  <a:schemeClr val="tx2"/>
                </a:solidFill>
              </a:rPr>
              <a:t>回の課題のうち</a:t>
            </a:r>
            <a:r>
              <a:rPr lang="en-US" altLang="ja-JP" dirty="0">
                <a:solidFill>
                  <a:schemeClr val="tx2"/>
                </a:solidFill>
              </a:rPr>
              <a:t>5</a:t>
            </a:r>
            <a:r>
              <a:rPr lang="ja-JP" altLang="en-US">
                <a:solidFill>
                  <a:schemeClr val="tx2"/>
                </a:solidFill>
              </a:rPr>
              <a:t>回がランダムに選ばれます。</a:t>
            </a:r>
            <a:endParaRPr lang="en-US" altLang="ja-JP" dirty="0">
              <a:solidFill>
                <a:schemeClr val="tx2"/>
              </a:solidFill>
            </a:endParaRPr>
          </a:p>
          <a:p>
            <a:r>
              <a:rPr lang="ja-JP" altLang="en-US"/>
              <a:t>その</a:t>
            </a:r>
            <a:r>
              <a:rPr lang="en-US" altLang="ja-JP" dirty="0"/>
              <a:t>5</a:t>
            </a:r>
            <a:r>
              <a:rPr lang="ja-JP" altLang="en-US"/>
              <a:t>回の結果にもとづいた金額を、</a:t>
            </a:r>
            <a:br>
              <a:rPr lang="en-US" altLang="ja-JP" dirty="0"/>
            </a:br>
            <a:r>
              <a:rPr lang="ja-JP" altLang="en-US"/>
              <a:t>後日</a:t>
            </a:r>
            <a:r>
              <a:rPr lang="en-US" altLang="ja-JP" dirty="0"/>
              <a:t>Amazon</a:t>
            </a:r>
            <a:r>
              <a:rPr lang="ja-JP" altLang="en-US"/>
              <a:t>ギフト券としてお支払いします。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67391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8958D-8A7A-4349-9417-F798A32C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60370D-8212-EB4F-A745-89119C9E9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実験の説明は以上です。</a:t>
            </a:r>
            <a:endParaRPr kumimoji="1" lang="en-US" altLang="ja-JP" dirty="0"/>
          </a:p>
          <a:p>
            <a:r>
              <a:rPr kumimoji="1" lang="ja-JP" altLang="en-US"/>
              <a:t>これまでの説明を読み直していただいても</a:t>
            </a:r>
            <a:br>
              <a:rPr kumimoji="1" lang="en-US" altLang="ja-JP" dirty="0"/>
            </a:br>
            <a:r>
              <a:rPr kumimoji="1" lang="ja-JP" altLang="en-US"/>
              <a:t>構いません。</a:t>
            </a:r>
            <a:endParaRPr kumimoji="1" lang="en-US" altLang="ja-JP" dirty="0"/>
          </a:p>
          <a:p>
            <a:r>
              <a:rPr lang="ja-JP" altLang="en-US"/>
              <a:t>課題の内容をしっかり頭に入れてから次に</a:t>
            </a:r>
            <a:br>
              <a:rPr lang="en-US" altLang="ja-JP" dirty="0"/>
            </a:br>
            <a:r>
              <a:rPr lang="ja-JP" altLang="en-US"/>
              <a:t>進んでください。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665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8958D-8A7A-4349-9417-F798A32C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60370D-8212-EB4F-A745-89119C9E9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それでは</a:t>
            </a:r>
            <a:r>
              <a:rPr lang="en-US" altLang="ja-JP" dirty="0"/>
              <a:t>､</a:t>
            </a:r>
            <a:r>
              <a:rPr lang="ja-JP" altLang="en-US"/>
              <a:t>課題の本</a:t>
            </a:r>
            <a:r>
              <a:rPr lang="ja-JP" altLang="en-US" spc="-2400"/>
              <a:t>番</a:t>
            </a:r>
            <a:r>
              <a:rPr lang="ja-JP" altLang="en-US"/>
              <a:t>（</a:t>
            </a:r>
            <a:r>
              <a:rPr lang="en-US" altLang="ja-JP" dirty="0"/>
              <a:t>80</a:t>
            </a:r>
            <a:r>
              <a:rPr lang="ja-JP" altLang="en-US"/>
              <a:t>回</a:t>
            </a:r>
            <a:r>
              <a:rPr lang="ja-JP" altLang="en-US" spc="-2400"/>
              <a:t>）</a:t>
            </a:r>
            <a:r>
              <a:rPr lang="ja-JP" altLang="en-US"/>
              <a:t>を始める前に</a:t>
            </a:r>
            <a:r>
              <a:rPr lang="en-US" altLang="ja-JP" dirty="0"/>
              <a:t>､</a:t>
            </a:r>
            <a:br>
              <a:rPr lang="en-US" altLang="ja-JP" dirty="0"/>
            </a:br>
            <a:r>
              <a:rPr lang="ja-JP" altLang="en-US"/>
              <a:t>練習を行っていただきます。</a:t>
            </a:r>
            <a:endParaRPr lang="en-US" altLang="ja-JP" dirty="0"/>
          </a:p>
          <a:p>
            <a:r>
              <a:rPr kumimoji="1" lang="ja-JP" altLang="en-US"/>
              <a:t>練習での成績は</a:t>
            </a:r>
            <a:r>
              <a:rPr kumimoji="1" lang="en-US" altLang="ja-JP" dirty="0"/>
              <a:t>､</a:t>
            </a:r>
            <a:r>
              <a:rPr kumimoji="1" lang="ja-JP" altLang="en-US"/>
              <a:t>報酬とは無関係です。</a:t>
            </a:r>
          </a:p>
        </p:txBody>
      </p:sp>
    </p:spTree>
    <p:extLst>
      <p:ext uri="{BB962C8B-B14F-4D97-AF65-F5344CB8AC3E}">
        <p14:creationId xmlns:p14="http://schemas.microsoft.com/office/powerpoint/2010/main" val="236364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70B7008-92A8-DD46-9EC3-D21301422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>
                <a:solidFill>
                  <a:schemeClr val="tx1"/>
                </a:solidFill>
              </a:rPr>
              <a:t>回の課題の流れ</a:t>
            </a:r>
          </a:p>
        </p:txBody>
      </p:sp>
    </p:spTree>
    <p:extLst>
      <p:ext uri="{BB962C8B-B14F-4D97-AF65-F5344CB8AC3E}">
        <p14:creationId xmlns:p14="http://schemas.microsoft.com/office/powerpoint/2010/main" val="1125990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5BF1F-E454-AD4E-8CE8-271A0224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FECFCF-C399-574E-9FBD-DC8E91D55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次のページに進むと</a:t>
            </a:r>
            <a:r>
              <a:rPr lang="ja-JP" altLang="en-US"/>
              <a:t>練習</a:t>
            </a:r>
            <a:r>
              <a:rPr kumimoji="1" lang="ja-JP" altLang="en-US"/>
              <a:t>が始まります。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941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062FE0-B5AE-9C43-B7B8-1E4C8071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/>
              <a:t>待機画面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B26660-67DD-F145-85AB-DE7D4DF9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まず</a:t>
            </a:r>
            <a:r>
              <a:rPr kumimoji="1" lang="en-US" altLang="ja-JP" dirty="0"/>
              <a:t>､</a:t>
            </a:r>
            <a:r>
              <a:rPr kumimoji="1" lang="ja-JP" altLang="en-US"/>
              <a:t>画面中央に十字が表示</a:t>
            </a:r>
            <a:br>
              <a:rPr kumimoji="1" lang="en-US" altLang="ja-JP" dirty="0"/>
            </a:br>
            <a:r>
              <a:rPr kumimoji="1" lang="ja-JP" altLang="en-US"/>
              <a:t>されます。</a:t>
            </a:r>
            <a:endParaRPr kumimoji="1" lang="en-US" altLang="ja-JP" dirty="0"/>
          </a:p>
          <a:p>
            <a:r>
              <a:rPr lang="ja-JP" altLang="en-US"/>
              <a:t>この間は何もしないで</a:t>
            </a:r>
            <a:br>
              <a:rPr lang="en-US" altLang="ja-JP" dirty="0"/>
            </a:br>
            <a:r>
              <a:rPr lang="ja-JP" altLang="en-US"/>
              <a:t>ください。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0F14D3A-0127-1644-9650-D3E129256B20}"/>
              </a:ext>
            </a:extLst>
          </p:cNvPr>
          <p:cNvSpPr/>
          <p:nvPr/>
        </p:nvSpPr>
        <p:spPr>
          <a:xfrm>
            <a:off x="479425" y="1703919"/>
            <a:ext cx="3744912" cy="27696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加算記号 4">
            <a:extLst>
              <a:ext uri="{FF2B5EF4-FFF2-40B4-BE49-F238E27FC236}">
                <a16:creationId xmlns:a16="http://schemas.microsoft.com/office/drawing/2014/main" id="{DD2E2B1A-DDA8-034A-8324-C4FB4594908F}"/>
              </a:ext>
            </a:extLst>
          </p:cNvPr>
          <p:cNvSpPr>
            <a:spLocks noChangeAspect="1"/>
          </p:cNvSpPr>
          <p:nvPr/>
        </p:nvSpPr>
        <p:spPr>
          <a:xfrm>
            <a:off x="2171881" y="2908747"/>
            <a:ext cx="360000" cy="360000"/>
          </a:xfrm>
          <a:prstGeom prst="mathPlus">
            <a:avLst>
              <a:gd name="adj1" fmla="val 1114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11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062FE0-B5AE-9C43-B7B8-1E4C8071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ja-JP" altLang="en-US"/>
              <a:t>ドットの映像が表示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B26660-67DD-F145-85AB-DE7D4DF9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しばらくすると</a:t>
            </a:r>
            <a:r>
              <a:rPr kumimoji="1" lang="en-US" altLang="ja-JP" dirty="0"/>
              <a:t>､</a:t>
            </a:r>
            <a:r>
              <a:rPr kumimoji="1" lang="ja-JP" altLang="en-US"/>
              <a:t>ドットの</a:t>
            </a:r>
            <a:br>
              <a:rPr kumimoji="1" lang="en-US" altLang="ja-JP" dirty="0"/>
            </a:br>
            <a:r>
              <a:rPr lang="ja-JP" altLang="en-US"/>
              <a:t>映像が</a:t>
            </a:r>
            <a:r>
              <a:rPr lang="en-US" altLang="ja-JP" dirty="0"/>
              <a:t>2</a:t>
            </a:r>
            <a:r>
              <a:rPr lang="ja-JP" altLang="en-US"/>
              <a:t>秒間表示されます。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0F14D3A-0127-1644-9650-D3E129256B20}"/>
              </a:ext>
            </a:extLst>
          </p:cNvPr>
          <p:cNvSpPr/>
          <p:nvPr/>
        </p:nvSpPr>
        <p:spPr>
          <a:xfrm>
            <a:off x="479425" y="1703919"/>
            <a:ext cx="3744912" cy="27696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916161F-0088-A94B-8400-EB38323EEF51}"/>
              </a:ext>
            </a:extLst>
          </p:cNvPr>
          <p:cNvSpPr>
            <a:spLocks noChangeAspect="1"/>
          </p:cNvSpPr>
          <p:nvPr/>
        </p:nvSpPr>
        <p:spPr>
          <a:xfrm>
            <a:off x="1640407" y="3042215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C68BAD5C-F62F-CA47-8EB6-2ADC88A66061}"/>
              </a:ext>
            </a:extLst>
          </p:cNvPr>
          <p:cNvSpPr>
            <a:spLocks noChangeAspect="1"/>
          </p:cNvSpPr>
          <p:nvPr/>
        </p:nvSpPr>
        <p:spPr>
          <a:xfrm>
            <a:off x="1820407" y="276354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10DE9954-27F8-494E-833E-B93D548BA81D}"/>
              </a:ext>
            </a:extLst>
          </p:cNvPr>
          <p:cNvSpPr>
            <a:spLocks noChangeAspect="1"/>
          </p:cNvSpPr>
          <p:nvPr/>
        </p:nvSpPr>
        <p:spPr>
          <a:xfrm>
            <a:off x="2729874" y="267354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4CFD6378-05A3-C84F-B40F-A3E45F29FC7D}"/>
              </a:ext>
            </a:extLst>
          </p:cNvPr>
          <p:cNvSpPr>
            <a:spLocks noChangeAspect="1"/>
          </p:cNvSpPr>
          <p:nvPr/>
        </p:nvSpPr>
        <p:spPr>
          <a:xfrm>
            <a:off x="2381973" y="2451905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1B978F3A-E9E0-5449-80B4-874FC5145836}"/>
              </a:ext>
            </a:extLst>
          </p:cNvPr>
          <p:cNvSpPr>
            <a:spLocks noChangeAspect="1"/>
          </p:cNvSpPr>
          <p:nvPr/>
        </p:nvSpPr>
        <p:spPr>
          <a:xfrm>
            <a:off x="2111973" y="3185353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53F7FC1F-D6D0-254B-A7E7-E67F497786C7}"/>
              </a:ext>
            </a:extLst>
          </p:cNvPr>
          <p:cNvSpPr>
            <a:spLocks noChangeAspect="1"/>
          </p:cNvSpPr>
          <p:nvPr/>
        </p:nvSpPr>
        <p:spPr>
          <a:xfrm>
            <a:off x="2248656" y="2794704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6D77601E-A11D-A14A-9729-0F1AEFEE4908}"/>
              </a:ext>
            </a:extLst>
          </p:cNvPr>
          <p:cNvSpPr>
            <a:spLocks noChangeAspect="1"/>
          </p:cNvSpPr>
          <p:nvPr/>
        </p:nvSpPr>
        <p:spPr>
          <a:xfrm>
            <a:off x="1820407" y="3458643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B7779C4-F493-A943-8EE8-46AD447951D2}"/>
              </a:ext>
            </a:extLst>
          </p:cNvPr>
          <p:cNvSpPr>
            <a:spLocks noChangeAspect="1"/>
          </p:cNvSpPr>
          <p:nvPr/>
        </p:nvSpPr>
        <p:spPr>
          <a:xfrm>
            <a:off x="2561973" y="3685998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032672A-F68D-8643-9369-1BB06F0C003B}"/>
              </a:ext>
            </a:extLst>
          </p:cNvPr>
          <p:cNvSpPr>
            <a:spLocks noChangeAspect="1"/>
          </p:cNvSpPr>
          <p:nvPr/>
        </p:nvSpPr>
        <p:spPr>
          <a:xfrm>
            <a:off x="2549874" y="3046722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C5D6D4D-1859-B843-906B-0E462F9B64E9}"/>
              </a:ext>
            </a:extLst>
          </p:cNvPr>
          <p:cNvSpPr>
            <a:spLocks noChangeAspect="1"/>
          </p:cNvSpPr>
          <p:nvPr/>
        </p:nvSpPr>
        <p:spPr>
          <a:xfrm>
            <a:off x="2937950" y="3331103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A40902A8-8CE5-7A48-9ABA-BABD51907274}"/>
              </a:ext>
            </a:extLst>
          </p:cNvPr>
          <p:cNvSpPr>
            <a:spLocks noChangeAspect="1"/>
          </p:cNvSpPr>
          <p:nvPr/>
        </p:nvSpPr>
        <p:spPr>
          <a:xfrm>
            <a:off x="2442568" y="3386977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3E3021ED-AD63-BC4C-B041-13BA7F753FEC}"/>
              </a:ext>
            </a:extLst>
          </p:cNvPr>
          <p:cNvSpPr>
            <a:spLocks noChangeAspect="1"/>
          </p:cNvSpPr>
          <p:nvPr/>
        </p:nvSpPr>
        <p:spPr>
          <a:xfrm>
            <a:off x="1931973" y="2448949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DAB78A08-FE67-0E45-9317-BF1CB4CB42F8}"/>
              </a:ext>
            </a:extLst>
          </p:cNvPr>
          <p:cNvSpPr>
            <a:spLocks noChangeAspect="1"/>
          </p:cNvSpPr>
          <p:nvPr/>
        </p:nvSpPr>
        <p:spPr>
          <a:xfrm>
            <a:off x="2111973" y="3717843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785FBAAB-842B-4C40-A478-7B191DBB0BEE}"/>
              </a:ext>
            </a:extLst>
          </p:cNvPr>
          <p:cNvSpPr>
            <a:spLocks noChangeAspect="1"/>
          </p:cNvSpPr>
          <p:nvPr/>
        </p:nvSpPr>
        <p:spPr>
          <a:xfrm>
            <a:off x="2976995" y="292522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26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062FE0-B5AE-9C43-B7B8-1E4C8071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2"/>
                </a:solidFill>
              </a:rPr>
              <a:t>2. </a:t>
            </a:r>
            <a:r>
              <a:rPr lang="ja-JP" altLang="en-US">
                <a:solidFill>
                  <a:schemeClr val="tx2"/>
                </a:solidFill>
              </a:rPr>
              <a:t>ドットの映像が表示</a:t>
            </a:r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B26660-67DD-F145-85AB-DE7D4DF9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>
                <a:solidFill>
                  <a:schemeClr val="tx2"/>
                </a:solidFill>
              </a:rPr>
              <a:t>しばらくすると</a:t>
            </a:r>
            <a:r>
              <a:rPr kumimoji="1" lang="en-US" altLang="ja-JP" dirty="0">
                <a:solidFill>
                  <a:schemeClr val="tx2"/>
                </a:solidFill>
              </a:rPr>
              <a:t>､</a:t>
            </a:r>
            <a:r>
              <a:rPr kumimoji="1" lang="ja-JP" altLang="en-US">
                <a:solidFill>
                  <a:schemeClr val="tx2"/>
                </a:solidFill>
              </a:rPr>
              <a:t>ドットの</a:t>
            </a:r>
            <a:br>
              <a:rPr kumimoji="1" lang="en-US" altLang="ja-JP" dirty="0">
                <a:solidFill>
                  <a:schemeClr val="tx2"/>
                </a:solidFill>
              </a:rPr>
            </a:br>
            <a:r>
              <a:rPr lang="ja-JP" altLang="en-US">
                <a:solidFill>
                  <a:schemeClr val="tx2"/>
                </a:solidFill>
              </a:rPr>
              <a:t>映像が</a:t>
            </a:r>
            <a:r>
              <a:rPr lang="en-US" altLang="ja-JP" dirty="0">
                <a:solidFill>
                  <a:schemeClr val="tx2"/>
                </a:solidFill>
              </a:rPr>
              <a:t>2</a:t>
            </a:r>
            <a:r>
              <a:rPr lang="ja-JP" altLang="en-US">
                <a:solidFill>
                  <a:schemeClr val="tx2"/>
                </a:solidFill>
              </a:rPr>
              <a:t>秒間表示されます。</a:t>
            </a:r>
            <a:endParaRPr lang="en-US" altLang="ja-JP" dirty="0">
              <a:solidFill>
                <a:schemeClr val="tx2"/>
              </a:solidFill>
            </a:endParaRPr>
          </a:p>
          <a:p>
            <a:r>
              <a:rPr kumimoji="1" lang="ja-JP" altLang="en-US" b="1" u="sng"/>
              <a:t>ドットの動きは</a:t>
            </a:r>
            <a:r>
              <a:rPr kumimoji="1" lang="en-US" altLang="ja-JP" b="1" u="sng" dirty="0"/>
              <a:t>､</a:t>
            </a:r>
            <a:r>
              <a:rPr kumimoji="1" lang="ja-JP" altLang="en-US" b="1" u="sng"/>
              <a:t>以下の</a:t>
            </a:r>
            <a:r>
              <a:rPr kumimoji="1" lang="en-US" altLang="ja-JP" b="1" u="sng" dirty="0"/>
              <a:t>2</a:t>
            </a:r>
            <a:r>
              <a:rPr kumimoji="1" lang="ja-JP" altLang="en-US" b="1" u="sng"/>
              <a:t>つのパターンのどちらかに分けられます。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0F14D3A-0127-1644-9650-D3E129256B20}"/>
              </a:ext>
            </a:extLst>
          </p:cNvPr>
          <p:cNvSpPr/>
          <p:nvPr/>
        </p:nvSpPr>
        <p:spPr>
          <a:xfrm>
            <a:off x="479425" y="1703919"/>
            <a:ext cx="3744912" cy="27696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916161F-0088-A94B-8400-EB38323EEF51}"/>
              </a:ext>
            </a:extLst>
          </p:cNvPr>
          <p:cNvSpPr>
            <a:spLocks noChangeAspect="1"/>
          </p:cNvSpPr>
          <p:nvPr/>
        </p:nvSpPr>
        <p:spPr>
          <a:xfrm>
            <a:off x="1640407" y="3042215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C68BAD5C-F62F-CA47-8EB6-2ADC88A66061}"/>
              </a:ext>
            </a:extLst>
          </p:cNvPr>
          <p:cNvSpPr>
            <a:spLocks noChangeAspect="1"/>
          </p:cNvSpPr>
          <p:nvPr/>
        </p:nvSpPr>
        <p:spPr>
          <a:xfrm>
            <a:off x="1820407" y="276354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10DE9954-27F8-494E-833E-B93D548BA81D}"/>
              </a:ext>
            </a:extLst>
          </p:cNvPr>
          <p:cNvSpPr>
            <a:spLocks noChangeAspect="1"/>
          </p:cNvSpPr>
          <p:nvPr/>
        </p:nvSpPr>
        <p:spPr>
          <a:xfrm>
            <a:off x="2729874" y="267354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4CFD6378-05A3-C84F-B40F-A3E45F29FC7D}"/>
              </a:ext>
            </a:extLst>
          </p:cNvPr>
          <p:cNvSpPr>
            <a:spLocks noChangeAspect="1"/>
          </p:cNvSpPr>
          <p:nvPr/>
        </p:nvSpPr>
        <p:spPr>
          <a:xfrm>
            <a:off x="2381973" y="2451905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1B978F3A-E9E0-5449-80B4-874FC5145836}"/>
              </a:ext>
            </a:extLst>
          </p:cNvPr>
          <p:cNvSpPr>
            <a:spLocks noChangeAspect="1"/>
          </p:cNvSpPr>
          <p:nvPr/>
        </p:nvSpPr>
        <p:spPr>
          <a:xfrm>
            <a:off x="2111973" y="3185353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53F7FC1F-D6D0-254B-A7E7-E67F497786C7}"/>
              </a:ext>
            </a:extLst>
          </p:cNvPr>
          <p:cNvSpPr>
            <a:spLocks noChangeAspect="1"/>
          </p:cNvSpPr>
          <p:nvPr/>
        </p:nvSpPr>
        <p:spPr>
          <a:xfrm>
            <a:off x="2248656" y="2794704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6D77601E-A11D-A14A-9729-0F1AEFEE4908}"/>
              </a:ext>
            </a:extLst>
          </p:cNvPr>
          <p:cNvSpPr>
            <a:spLocks noChangeAspect="1"/>
          </p:cNvSpPr>
          <p:nvPr/>
        </p:nvSpPr>
        <p:spPr>
          <a:xfrm>
            <a:off x="1820407" y="3458643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B7779C4-F493-A943-8EE8-46AD447951D2}"/>
              </a:ext>
            </a:extLst>
          </p:cNvPr>
          <p:cNvSpPr>
            <a:spLocks noChangeAspect="1"/>
          </p:cNvSpPr>
          <p:nvPr/>
        </p:nvSpPr>
        <p:spPr>
          <a:xfrm>
            <a:off x="2561973" y="3685998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032672A-F68D-8643-9369-1BB06F0C003B}"/>
              </a:ext>
            </a:extLst>
          </p:cNvPr>
          <p:cNvSpPr>
            <a:spLocks noChangeAspect="1"/>
          </p:cNvSpPr>
          <p:nvPr/>
        </p:nvSpPr>
        <p:spPr>
          <a:xfrm>
            <a:off x="2549874" y="3046722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C5D6D4D-1859-B843-906B-0E462F9B64E9}"/>
              </a:ext>
            </a:extLst>
          </p:cNvPr>
          <p:cNvSpPr>
            <a:spLocks noChangeAspect="1"/>
          </p:cNvSpPr>
          <p:nvPr/>
        </p:nvSpPr>
        <p:spPr>
          <a:xfrm>
            <a:off x="2937950" y="3331103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A40902A8-8CE5-7A48-9ABA-BABD51907274}"/>
              </a:ext>
            </a:extLst>
          </p:cNvPr>
          <p:cNvSpPr>
            <a:spLocks noChangeAspect="1"/>
          </p:cNvSpPr>
          <p:nvPr/>
        </p:nvSpPr>
        <p:spPr>
          <a:xfrm>
            <a:off x="2442568" y="3386977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3E3021ED-AD63-BC4C-B041-13BA7F753FEC}"/>
              </a:ext>
            </a:extLst>
          </p:cNvPr>
          <p:cNvSpPr>
            <a:spLocks noChangeAspect="1"/>
          </p:cNvSpPr>
          <p:nvPr/>
        </p:nvSpPr>
        <p:spPr>
          <a:xfrm>
            <a:off x="1931973" y="2448949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DAB78A08-FE67-0E45-9317-BF1CB4CB42F8}"/>
              </a:ext>
            </a:extLst>
          </p:cNvPr>
          <p:cNvSpPr>
            <a:spLocks noChangeAspect="1"/>
          </p:cNvSpPr>
          <p:nvPr/>
        </p:nvSpPr>
        <p:spPr>
          <a:xfrm>
            <a:off x="2111973" y="3717843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785FBAAB-842B-4C40-A478-7B191DBB0BEE}"/>
              </a:ext>
            </a:extLst>
          </p:cNvPr>
          <p:cNvSpPr>
            <a:spLocks noChangeAspect="1"/>
          </p:cNvSpPr>
          <p:nvPr/>
        </p:nvSpPr>
        <p:spPr>
          <a:xfrm>
            <a:off x="2976995" y="292522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94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D58B711-1677-6243-A206-0EA6C2B5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ドットの動きの</a:t>
            </a:r>
            <a:r>
              <a:rPr lang="en-US" altLang="ja-JP" dirty="0"/>
              <a:t>2</a:t>
            </a:r>
            <a:r>
              <a:rPr lang="ja-JP" altLang="en-US"/>
              <a:t>つのパターン</a:t>
            </a:r>
          </a:p>
        </p:txBody>
      </p:sp>
    </p:spTree>
    <p:extLst>
      <p:ext uri="{BB962C8B-B14F-4D97-AF65-F5344CB8AC3E}">
        <p14:creationId xmlns:p14="http://schemas.microsoft.com/office/powerpoint/2010/main" val="347676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4A43D21-E141-F045-B7AE-EFD5409D936C}"/>
              </a:ext>
            </a:extLst>
          </p:cNvPr>
          <p:cNvSpPr/>
          <p:nvPr/>
        </p:nvSpPr>
        <p:spPr>
          <a:xfrm>
            <a:off x="625730" y="3791481"/>
            <a:ext cx="5180710" cy="27696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EC83C8DB-FFA6-6B4B-B4EA-CB8A150DAE9E}"/>
              </a:ext>
            </a:extLst>
          </p:cNvPr>
          <p:cNvCxnSpPr>
            <a:cxnSpLocks/>
          </p:cNvCxnSpPr>
          <p:nvPr/>
        </p:nvCxnSpPr>
        <p:spPr>
          <a:xfrm flipH="1">
            <a:off x="3170695" y="5819805"/>
            <a:ext cx="219883" cy="197683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55F9FDF3-9CD5-154C-BD52-12BD2D492DE5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3294566" y="4367819"/>
            <a:ext cx="206360" cy="135072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B47DF4E-CC03-5948-950C-65ED988DC59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3578827" y="4878172"/>
            <a:ext cx="10829" cy="188669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4EE0A32B-3974-E84C-8CDB-164EC986B623}"/>
              </a:ext>
            </a:extLst>
          </p:cNvPr>
          <p:cNvCxnSpPr>
            <a:cxnSpLocks/>
          </p:cNvCxnSpPr>
          <p:nvPr/>
        </p:nvCxnSpPr>
        <p:spPr>
          <a:xfrm>
            <a:off x="3837538" y="5488656"/>
            <a:ext cx="176955" cy="153900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4D9E87E-173A-8B4B-8999-4BEE837A30F6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485307" y="4878172"/>
            <a:ext cx="4053" cy="188669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AE05EA58-E772-C344-994B-5754ADA514BC}"/>
              </a:ext>
            </a:extLst>
          </p:cNvPr>
          <p:cNvCxnSpPr>
            <a:cxnSpLocks/>
          </p:cNvCxnSpPr>
          <p:nvPr/>
        </p:nvCxnSpPr>
        <p:spPr>
          <a:xfrm>
            <a:off x="3894548" y="5066841"/>
            <a:ext cx="172652" cy="114378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99B96083-0907-C345-AA85-0178D5584DB9}"/>
              </a:ext>
            </a:extLst>
          </p:cNvPr>
          <p:cNvCxnSpPr>
            <a:cxnSpLocks/>
          </p:cNvCxnSpPr>
          <p:nvPr/>
        </p:nvCxnSpPr>
        <p:spPr>
          <a:xfrm flipV="1">
            <a:off x="2730034" y="5499281"/>
            <a:ext cx="259037" cy="50590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23CAD3F-F098-3D47-B913-0631A9C759D8}"/>
              </a:ext>
            </a:extLst>
          </p:cNvPr>
          <p:cNvCxnSpPr>
            <a:cxnSpLocks/>
          </p:cNvCxnSpPr>
          <p:nvPr/>
        </p:nvCxnSpPr>
        <p:spPr>
          <a:xfrm flipH="1" flipV="1">
            <a:off x="2759360" y="4299662"/>
            <a:ext cx="21566" cy="205335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23B7AB4-9940-5348-883A-6913170038B5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613026" y="5299979"/>
            <a:ext cx="257900" cy="30493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C29B5CDF-B915-AD43-B351-4B6808152AEF}"/>
              </a:ext>
            </a:extLst>
          </p:cNvPr>
          <p:cNvCxnSpPr>
            <a:cxnSpLocks/>
          </p:cNvCxnSpPr>
          <p:nvPr/>
        </p:nvCxnSpPr>
        <p:spPr>
          <a:xfrm>
            <a:off x="2960926" y="5890624"/>
            <a:ext cx="0" cy="253709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E803441-5D03-324D-9ACD-CD13A5ACC9E8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462658" y="4676452"/>
            <a:ext cx="143062" cy="138080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8B96A36-66C0-7241-8A4A-10A2FEAD32CC}"/>
              </a:ext>
            </a:extLst>
          </p:cNvPr>
          <p:cNvCxnSpPr>
            <a:cxnSpLocks/>
          </p:cNvCxnSpPr>
          <p:nvPr/>
        </p:nvCxnSpPr>
        <p:spPr>
          <a:xfrm>
            <a:off x="3114902" y="4978110"/>
            <a:ext cx="43316" cy="239760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B46AAA42-B17E-C148-A9FD-6795667BD97E}"/>
              </a:ext>
            </a:extLst>
          </p:cNvPr>
          <p:cNvCxnSpPr>
            <a:cxnSpLocks/>
          </p:cNvCxnSpPr>
          <p:nvPr/>
        </p:nvCxnSpPr>
        <p:spPr>
          <a:xfrm>
            <a:off x="3450809" y="5220789"/>
            <a:ext cx="140968" cy="197683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813263AA-EA97-0740-B31E-F0BE993FF4CB}"/>
              </a:ext>
            </a:extLst>
          </p:cNvPr>
          <p:cNvCxnSpPr>
            <a:cxnSpLocks/>
          </p:cNvCxnSpPr>
          <p:nvPr/>
        </p:nvCxnSpPr>
        <p:spPr>
          <a:xfrm flipH="1">
            <a:off x="3078236" y="5545762"/>
            <a:ext cx="174207" cy="144574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/楕円 13">
            <a:extLst>
              <a:ext uri="{FF2B5EF4-FFF2-40B4-BE49-F238E27FC236}">
                <a16:creationId xmlns:a16="http://schemas.microsoft.com/office/drawing/2014/main" id="{FA7E6735-86D7-3645-8617-EE76419D14D5}"/>
              </a:ext>
            </a:extLst>
          </p:cNvPr>
          <p:cNvSpPr>
            <a:spLocks noChangeAspect="1"/>
          </p:cNvSpPr>
          <p:nvPr/>
        </p:nvSpPr>
        <p:spPr>
          <a:xfrm>
            <a:off x="3320926" y="5710624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B213B5CD-EBA7-7140-8276-84321C7550FE}"/>
              </a:ext>
            </a:extLst>
          </p:cNvPr>
          <p:cNvSpPr>
            <a:spLocks noChangeAspect="1"/>
          </p:cNvSpPr>
          <p:nvPr/>
        </p:nvSpPr>
        <p:spPr>
          <a:xfrm>
            <a:off x="2399360" y="506684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F5310D1F-1E7B-2344-BC0A-AF216D07CEE8}"/>
              </a:ext>
            </a:extLst>
          </p:cNvPr>
          <p:cNvSpPr>
            <a:spLocks noChangeAspect="1"/>
          </p:cNvSpPr>
          <p:nvPr/>
        </p:nvSpPr>
        <p:spPr>
          <a:xfrm>
            <a:off x="2579360" y="4788172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820C071B-64CE-FA4A-9B29-62B7AF3B3270}"/>
              </a:ext>
            </a:extLst>
          </p:cNvPr>
          <p:cNvSpPr>
            <a:spLocks noChangeAspect="1"/>
          </p:cNvSpPr>
          <p:nvPr/>
        </p:nvSpPr>
        <p:spPr>
          <a:xfrm>
            <a:off x="3488827" y="4698172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D5FAE522-D7FE-804D-B0EE-46092CB75186}"/>
              </a:ext>
            </a:extLst>
          </p:cNvPr>
          <p:cNvSpPr>
            <a:spLocks noChangeAspect="1"/>
          </p:cNvSpPr>
          <p:nvPr/>
        </p:nvSpPr>
        <p:spPr>
          <a:xfrm>
            <a:off x="3140926" y="447653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B9EE63CA-64B9-0E4B-9B32-1F721D6D7FCA}"/>
              </a:ext>
            </a:extLst>
          </p:cNvPr>
          <p:cNvSpPr>
            <a:spLocks noChangeAspect="1"/>
          </p:cNvSpPr>
          <p:nvPr/>
        </p:nvSpPr>
        <p:spPr>
          <a:xfrm>
            <a:off x="2870926" y="5209979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1E511CD5-3110-5F45-80F1-93AE7604D472}"/>
              </a:ext>
            </a:extLst>
          </p:cNvPr>
          <p:cNvSpPr>
            <a:spLocks noChangeAspect="1"/>
          </p:cNvSpPr>
          <p:nvPr/>
        </p:nvSpPr>
        <p:spPr>
          <a:xfrm>
            <a:off x="3007609" y="4819330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4ABEF37-06F8-DA49-AF36-C9CBB5322273}"/>
              </a:ext>
            </a:extLst>
          </p:cNvPr>
          <p:cNvSpPr>
            <a:spLocks noChangeAspect="1"/>
          </p:cNvSpPr>
          <p:nvPr/>
        </p:nvSpPr>
        <p:spPr>
          <a:xfrm>
            <a:off x="2579360" y="5483269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AF7F3065-C00E-8745-BB37-D786AA2A135D}"/>
              </a:ext>
            </a:extLst>
          </p:cNvPr>
          <p:cNvSpPr>
            <a:spLocks noChangeAspect="1"/>
          </p:cNvSpPr>
          <p:nvPr/>
        </p:nvSpPr>
        <p:spPr>
          <a:xfrm>
            <a:off x="3308827" y="5071348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A65D2F6D-5A96-474E-9689-68F7CF7BE2DA}"/>
              </a:ext>
            </a:extLst>
          </p:cNvPr>
          <p:cNvSpPr>
            <a:spLocks noChangeAspect="1"/>
          </p:cNvSpPr>
          <p:nvPr/>
        </p:nvSpPr>
        <p:spPr>
          <a:xfrm>
            <a:off x="3696903" y="5355729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9A36E026-705A-5F4D-9B41-FDAD284B8705}"/>
              </a:ext>
            </a:extLst>
          </p:cNvPr>
          <p:cNvSpPr>
            <a:spLocks noChangeAspect="1"/>
          </p:cNvSpPr>
          <p:nvPr/>
        </p:nvSpPr>
        <p:spPr>
          <a:xfrm>
            <a:off x="3201521" y="5411603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F8F0EEE-9FEB-A54C-92CD-75825B47FA6A}"/>
              </a:ext>
            </a:extLst>
          </p:cNvPr>
          <p:cNvSpPr>
            <a:spLocks noChangeAspect="1"/>
          </p:cNvSpPr>
          <p:nvPr/>
        </p:nvSpPr>
        <p:spPr>
          <a:xfrm>
            <a:off x="2690926" y="4473575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397086A-BFE3-114A-9D2F-26D5B5A2AD09}"/>
              </a:ext>
            </a:extLst>
          </p:cNvPr>
          <p:cNvSpPr>
            <a:spLocks noChangeAspect="1"/>
          </p:cNvSpPr>
          <p:nvPr/>
        </p:nvSpPr>
        <p:spPr>
          <a:xfrm>
            <a:off x="2870926" y="5742469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6D759F72-EC29-D347-8D6D-8E3124E51130}"/>
              </a:ext>
            </a:extLst>
          </p:cNvPr>
          <p:cNvSpPr>
            <a:spLocks noChangeAspect="1"/>
          </p:cNvSpPr>
          <p:nvPr/>
        </p:nvSpPr>
        <p:spPr>
          <a:xfrm>
            <a:off x="3735948" y="4949852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D58B711-1677-6243-A206-0EA6C2B5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ドットの動きの</a:t>
            </a:r>
            <a:r>
              <a:rPr lang="en-US" altLang="ja-JP" dirty="0"/>
              <a:t>2</a:t>
            </a:r>
            <a:r>
              <a:rPr lang="ja-JP" altLang="en-US"/>
              <a:t>つのパターン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8139D8E-5891-154A-9A31-A04754CDD973}"/>
              </a:ext>
            </a:extLst>
          </p:cNvPr>
          <p:cNvSpPr txBox="1"/>
          <p:nvPr/>
        </p:nvSpPr>
        <p:spPr>
          <a:xfrm>
            <a:off x="1652369" y="1411030"/>
            <a:ext cx="4454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全てがランダム</a:t>
            </a:r>
            <a:br>
              <a:rPr kumimoji="1" lang="en-US" altLang="ja-JP" sz="4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</a:br>
            <a:r>
              <a:rPr kumimoji="1" lang="en-US" altLang="ja-JP" sz="4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</a:t>
            </a:r>
            <a:r>
              <a:rPr kumimoji="1" lang="ja-JP" altLang="en-US" sz="40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バラバラ</a:t>
            </a:r>
            <a:r>
              <a:rPr kumimoji="1" lang="en-US" altLang="ja-JP" sz="4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  <a:r>
              <a:rPr kumimoji="1" lang="ja-JP" altLang="en-US" sz="40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な方向に動いている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B079AB0-4DB2-E847-B440-BA222CAFAE03}"/>
              </a:ext>
            </a:extLst>
          </p:cNvPr>
          <p:cNvSpPr txBox="1"/>
          <p:nvPr/>
        </p:nvSpPr>
        <p:spPr>
          <a:xfrm>
            <a:off x="396019" y="1211604"/>
            <a:ext cx="8994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600" b="1" dirty="0">
                <a:latin typeface="Avenir Next Demi Bold" panose="020B0503020202020204" pitchFamily="34" charset="0"/>
                <a:ea typeface="Hiragino Maru Gothic ProN W4" panose="020F0400000000000000" pitchFamily="34" charset="-128"/>
              </a:rPr>
              <a:t>1</a:t>
            </a:r>
            <a:endParaRPr kumimoji="1" lang="ja-JP" altLang="en-US" sz="6600" b="1">
              <a:latin typeface="Avenir Next Demi Bold" panose="020B0503020202020204" pitchFamily="34" charset="0"/>
              <a:ea typeface="Hiragino Maru Gothic ProN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798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D58B711-1677-6243-A206-0EA6C2B5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ドットの動きの</a:t>
            </a:r>
            <a:r>
              <a:rPr lang="en-US" altLang="ja-JP" dirty="0"/>
              <a:t>2</a:t>
            </a:r>
            <a:r>
              <a:rPr lang="ja-JP" altLang="en-US"/>
              <a:t>つのパターン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07F8141-B7E0-B747-9171-546DA49C7EEB}"/>
              </a:ext>
            </a:extLst>
          </p:cNvPr>
          <p:cNvSpPr txBox="1"/>
          <p:nvPr/>
        </p:nvSpPr>
        <p:spPr>
          <a:xfrm>
            <a:off x="7421807" y="1411030"/>
            <a:ext cx="4454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一部</a:t>
            </a:r>
            <a:r>
              <a:rPr kumimoji="1" lang="ja-JP" altLang="en-US" sz="40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のドットが</a:t>
            </a:r>
            <a:br>
              <a:rPr kumimoji="1" lang="en-US" altLang="ja-JP" sz="4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</a:br>
            <a:r>
              <a:rPr kumimoji="1" lang="ja-JP" altLang="en-US" sz="40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常に同じ方向に</a:t>
            </a:r>
            <a:br>
              <a:rPr kumimoji="1" lang="en-US" altLang="ja-JP" sz="4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</a:br>
            <a:r>
              <a:rPr kumimoji="1" lang="ja-JP" altLang="en-US" sz="40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動いている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25EDCC3-23AA-C346-A18E-AA24A764CFB7}"/>
              </a:ext>
            </a:extLst>
          </p:cNvPr>
          <p:cNvSpPr txBox="1"/>
          <p:nvPr/>
        </p:nvSpPr>
        <p:spPr>
          <a:xfrm>
            <a:off x="6107227" y="1211604"/>
            <a:ext cx="8994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600" b="1" dirty="0">
                <a:latin typeface="Avenir Next Demi Bold" panose="020B0503020202020204" pitchFamily="34" charset="0"/>
                <a:ea typeface="Hiragino Maru Gothic ProN W4" panose="020F0400000000000000" pitchFamily="34" charset="-128"/>
              </a:rPr>
              <a:t>2</a:t>
            </a:r>
            <a:endParaRPr kumimoji="1" lang="ja-JP" altLang="en-US" sz="6600" b="1">
              <a:latin typeface="Avenir Next Demi Bold" panose="020B0503020202020204" pitchFamily="34" charset="0"/>
              <a:ea typeface="Hiragino Maru Gothic ProN W4" panose="020F04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8C38CDA-2413-AF4A-923E-A65008BE95F3}"/>
              </a:ext>
            </a:extLst>
          </p:cNvPr>
          <p:cNvSpPr txBox="1"/>
          <p:nvPr/>
        </p:nvSpPr>
        <p:spPr>
          <a:xfrm>
            <a:off x="396019" y="1211604"/>
            <a:ext cx="8994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600" b="1" dirty="0">
                <a:solidFill>
                  <a:schemeClr val="tx2"/>
                </a:solidFill>
                <a:latin typeface="Avenir Next Demi Bold" panose="020B0503020202020204" pitchFamily="34" charset="0"/>
                <a:ea typeface="Hiragino Maru Gothic ProN W4" panose="020F0400000000000000" pitchFamily="34" charset="-128"/>
              </a:rPr>
              <a:t>1</a:t>
            </a:r>
            <a:endParaRPr kumimoji="1" lang="ja-JP" altLang="en-US" sz="6600" b="1">
              <a:solidFill>
                <a:schemeClr val="tx2"/>
              </a:solidFill>
              <a:latin typeface="Avenir Next Demi Bold" panose="020B0503020202020204" pitchFamily="34" charset="0"/>
              <a:ea typeface="Hiragino Maru Gothic ProN W4" panose="020F0400000000000000" pitchFamily="34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70CF2326-CB79-7B40-8085-9C8C92C70387}"/>
              </a:ext>
            </a:extLst>
          </p:cNvPr>
          <p:cNvSpPr/>
          <p:nvPr/>
        </p:nvSpPr>
        <p:spPr>
          <a:xfrm>
            <a:off x="625730" y="3791481"/>
            <a:ext cx="5180710" cy="2769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6DEB8B5B-F6E2-D647-8212-51A8F5A041D8}"/>
              </a:ext>
            </a:extLst>
          </p:cNvPr>
          <p:cNvCxnSpPr>
            <a:cxnSpLocks/>
          </p:cNvCxnSpPr>
          <p:nvPr/>
        </p:nvCxnSpPr>
        <p:spPr>
          <a:xfrm flipH="1">
            <a:off x="3170695" y="5819805"/>
            <a:ext cx="219883" cy="197683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63F1EF4A-4086-F349-8F21-004DD5493AFA}"/>
              </a:ext>
            </a:extLst>
          </p:cNvPr>
          <p:cNvCxnSpPr>
            <a:cxnSpLocks/>
            <a:stCxn id="120" idx="7"/>
          </p:cNvCxnSpPr>
          <p:nvPr/>
        </p:nvCxnSpPr>
        <p:spPr>
          <a:xfrm flipV="1">
            <a:off x="3294566" y="4367819"/>
            <a:ext cx="206360" cy="135072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DC55EA03-5022-2B43-8C3E-7E3A0B19E885}"/>
              </a:ext>
            </a:extLst>
          </p:cNvPr>
          <p:cNvCxnSpPr>
            <a:cxnSpLocks/>
            <a:stCxn id="119" idx="4"/>
          </p:cNvCxnSpPr>
          <p:nvPr/>
        </p:nvCxnSpPr>
        <p:spPr>
          <a:xfrm>
            <a:off x="3578827" y="4878172"/>
            <a:ext cx="10829" cy="188669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8446341-2CE9-8B48-95B0-ADF87BA804B8}"/>
              </a:ext>
            </a:extLst>
          </p:cNvPr>
          <p:cNvCxnSpPr>
            <a:cxnSpLocks/>
          </p:cNvCxnSpPr>
          <p:nvPr/>
        </p:nvCxnSpPr>
        <p:spPr>
          <a:xfrm>
            <a:off x="3837538" y="5488656"/>
            <a:ext cx="176955" cy="153900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6AA69775-0670-2C4C-9C4B-04C6DE12B758}"/>
              </a:ext>
            </a:extLst>
          </p:cNvPr>
          <p:cNvCxnSpPr>
            <a:cxnSpLocks/>
            <a:stCxn id="117" idx="0"/>
          </p:cNvCxnSpPr>
          <p:nvPr/>
        </p:nvCxnSpPr>
        <p:spPr>
          <a:xfrm flipH="1" flipV="1">
            <a:off x="2485307" y="4878172"/>
            <a:ext cx="4053" cy="188669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CBCDAE9C-56CA-3448-94DC-8425522BCC24}"/>
              </a:ext>
            </a:extLst>
          </p:cNvPr>
          <p:cNvCxnSpPr>
            <a:cxnSpLocks/>
          </p:cNvCxnSpPr>
          <p:nvPr/>
        </p:nvCxnSpPr>
        <p:spPr>
          <a:xfrm>
            <a:off x="3894548" y="5066841"/>
            <a:ext cx="172652" cy="114378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2FD635F4-1538-6045-9D99-D51C35CE3AB4}"/>
              </a:ext>
            </a:extLst>
          </p:cNvPr>
          <p:cNvCxnSpPr>
            <a:cxnSpLocks/>
          </p:cNvCxnSpPr>
          <p:nvPr/>
        </p:nvCxnSpPr>
        <p:spPr>
          <a:xfrm flipV="1">
            <a:off x="2730034" y="5499281"/>
            <a:ext cx="259037" cy="50590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912122F4-360B-9B4A-A3A2-83BD2BE6DDC4}"/>
              </a:ext>
            </a:extLst>
          </p:cNvPr>
          <p:cNvCxnSpPr>
            <a:cxnSpLocks/>
          </p:cNvCxnSpPr>
          <p:nvPr/>
        </p:nvCxnSpPr>
        <p:spPr>
          <a:xfrm flipH="1" flipV="1">
            <a:off x="2759360" y="4299662"/>
            <a:ext cx="21566" cy="205335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82309D17-0E90-BD4A-9E6B-48B43A9F1838}"/>
              </a:ext>
            </a:extLst>
          </p:cNvPr>
          <p:cNvCxnSpPr>
            <a:cxnSpLocks/>
            <a:stCxn id="121" idx="2"/>
          </p:cNvCxnSpPr>
          <p:nvPr/>
        </p:nvCxnSpPr>
        <p:spPr>
          <a:xfrm flipH="1">
            <a:off x="2613026" y="5299979"/>
            <a:ext cx="257900" cy="30493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C0EC7FD5-01B8-ED43-AB49-8821BC40DE92}"/>
              </a:ext>
            </a:extLst>
          </p:cNvPr>
          <p:cNvCxnSpPr>
            <a:cxnSpLocks/>
          </p:cNvCxnSpPr>
          <p:nvPr/>
        </p:nvCxnSpPr>
        <p:spPr>
          <a:xfrm>
            <a:off x="2960926" y="5890624"/>
            <a:ext cx="0" cy="253709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F1F7DC53-608F-5A45-96FF-D4543CA2B84A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2462658" y="4676452"/>
            <a:ext cx="143062" cy="138080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9BB67501-35BA-C44D-AD39-7CB44E653569}"/>
              </a:ext>
            </a:extLst>
          </p:cNvPr>
          <p:cNvCxnSpPr>
            <a:cxnSpLocks/>
          </p:cNvCxnSpPr>
          <p:nvPr/>
        </p:nvCxnSpPr>
        <p:spPr>
          <a:xfrm>
            <a:off x="3114902" y="4978110"/>
            <a:ext cx="43316" cy="239760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4B74B05C-AF83-7F40-BBB3-196CDEACC809}"/>
              </a:ext>
            </a:extLst>
          </p:cNvPr>
          <p:cNvCxnSpPr>
            <a:cxnSpLocks/>
          </p:cNvCxnSpPr>
          <p:nvPr/>
        </p:nvCxnSpPr>
        <p:spPr>
          <a:xfrm>
            <a:off x="3450809" y="5220789"/>
            <a:ext cx="140968" cy="197683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F14A5283-0391-9E4E-9FF9-DABFA916DB4F}"/>
              </a:ext>
            </a:extLst>
          </p:cNvPr>
          <p:cNvCxnSpPr>
            <a:cxnSpLocks/>
          </p:cNvCxnSpPr>
          <p:nvPr/>
        </p:nvCxnSpPr>
        <p:spPr>
          <a:xfrm flipH="1">
            <a:off x="3078236" y="5545762"/>
            <a:ext cx="174207" cy="144574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円/楕円 115">
            <a:extLst>
              <a:ext uri="{FF2B5EF4-FFF2-40B4-BE49-F238E27FC236}">
                <a16:creationId xmlns:a16="http://schemas.microsoft.com/office/drawing/2014/main" id="{0E164D4F-C26D-064D-9711-B53D487C6585}"/>
              </a:ext>
            </a:extLst>
          </p:cNvPr>
          <p:cNvSpPr>
            <a:spLocks noChangeAspect="1"/>
          </p:cNvSpPr>
          <p:nvPr/>
        </p:nvSpPr>
        <p:spPr>
          <a:xfrm>
            <a:off x="3320926" y="5710624"/>
            <a:ext cx="180000" cy="18000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/楕円 116">
            <a:extLst>
              <a:ext uri="{FF2B5EF4-FFF2-40B4-BE49-F238E27FC236}">
                <a16:creationId xmlns:a16="http://schemas.microsoft.com/office/drawing/2014/main" id="{399E795F-D7BE-6B47-BB91-D6FF58ABE603}"/>
              </a:ext>
            </a:extLst>
          </p:cNvPr>
          <p:cNvSpPr>
            <a:spLocks noChangeAspect="1"/>
          </p:cNvSpPr>
          <p:nvPr/>
        </p:nvSpPr>
        <p:spPr>
          <a:xfrm>
            <a:off x="2399360" y="5066841"/>
            <a:ext cx="180000" cy="18000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/楕円 117">
            <a:extLst>
              <a:ext uri="{FF2B5EF4-FFF2-40B4-BE49-F238E27FC236}">
                <a16:creationId xmlns:a16="http://schemas.microsoft.com/office/drawing/2014/main" id="{1EC105AA-7330-2545-9BCD-599267E6EA19}"/>
              </a:ext>
            </a:extLst>
          </p:cNvPr>
          <p:cNvSpPr>
            <a:spLocks noChangeAspect="1"/>
          </p:cNvSpPr>
          <p:nvPr/>
        </p:nvSpPr>
        <p:spPr>
          <a:xfrm>
            <a:off x="2579360" y="4788172"/>
            <a:ext cx="180000" cy="18000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円/楕円 118">
            <a:extLst>
              <a:ext uri="{FF2B5EF4-FFF2-40B4-BE49-F238E27FC236}">
                <a16:creationId xmlns:a16="http://schemas.microsoft.com/office/drawing/2014/main" id="{A10CDF02-E949-864A-905C-61E864858D7C}"/>
              </a:ext>
            </a:extLst>
          </p:cNvPr>
          <p:cNvSpPr>
            <a:spLocks noChangeAspect="1"/>
          </p:cNvSpPr>
          <p:nvPr/>
        </p:nvSpPr>
        <p:spPr>
          <a:xfrm>
            <a:off x="3488827" y="4698172"/>
            <a:ext cx="180000" cy="18000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円/楕円 119">
            <a:extLst>
              <a:ext uri="{FF2B5EF4-FFF2-40B4-BE49-F238E27FC236}">
                <a16:creationId xmlns:a16="http://schemas.microsoft.com/office/drawing/2014/main" id="{46DCEE01-ABD1-9744-A1C0-74E31469092E}"/>
              </a:ext>
            </a:extLst>
          </p:cNvPr>
          <p:cNvSpPr>
            <a:spLocks noChangeAspect="1"/>
          </p:cNvSpPr>
          <p:nvPr/>
        </p:nvSpPr>
        <p:spPr>
          <a:xfrm>
            <a:off x="3140926" y="4476531"/>
            <a:ext cx="180000" cy="18000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円/楕円 120">
            <a:extLst>
              <a:ext uri="{FF2B5EF4-FFF2-40B4-BE49-F238E27FC236}">
                <a16:creationId xmlns:a16="http://schemas.microsoft.com/office/drawing/2014/main" id="{EB10EFDB-C988-DB47-B274-934C97F413C8}"/>
              </a:ext>
            </a:extLst>
          </p:cNvPr>
          <p:cNvSpPr>
            <a:spLocks noChangeAspect="1"/>
          </p:cNvSpPr>
          <p:nvPr/>
        </p:nvSpPr>
        <p:spPr>
          <a:xfrm>
            <a:off x="2870926" y="5209979"/>
            <a:ext cx="180000" cy="18000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円/楕円 121">
            <a:extLst>
              <a:ext uri="{FF2B5EF4-FFF2-40B4-BE49-F238E27FC236}">
                <a16:creationId xmlns:a16="http://schemas.microsoft.com/office/drawing/2014/main" id="{0081A441-76BF-834A-8F9D-63DD49EF8008}"/>
              </a:ext>
            </a:extLst>
          </p:cNvPr>
          <p:cNvSpPr>
            <a:spLocks noChangeAspect="1"/>
          </p:cNvSpPr>
          <p:nvPr/>
        </p:nvSpPr>
        <p:spPr>
          <a:xfrm>
            <a:off x="3007609" y="4819330"/>
            <a:ext cx="180000" cy="18000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/楕円 122">
            <a:extLst>
              <a:ext uri="{FF2B5EF4-FFF2-40B4-BE49-F238E27FC236}">
                <a16:creationId xmlns:a16="http://schemas.microsoft.com/office/drawing/2014/main" id="{5C348724-053F-864B-9F71-DF640D32A41B}"/>
              </a:ext>
            </a:extLst>
          </p:cNvPr>
          <p:cNvSpPr>
            <a:spLocks noChangeAspect="1"/>
          </p:cNvSpPr>
          <p:nvPr/>
        </p:nvSpPr>
        <p:spPr>
          <a:xfrm>
            <a:off x="2579360" y="5483269"/>
            <a:ext cx="180000" cy="18000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/楕円 123">
            <a:extLst>
              <a:ext uri="{FF2B5EF4-FFF2-40B4-BE49-F238E27FC236}">
                <a16:creationId xmlns:a16="http://schemas.microsoft.com/office/drawing/2014/main" id="{8A9953AA-1BCC-5644-A5EA-642908E61061}"/>
              </a:ext>
            </a:extLst>
          </p:cNvPr>
          <p:cNvSpPr>
            <a:spLocks noChangeAspect="1"/>
          </p:cNvSpPr>
          <p:nvPr/>
        </p:nvSpPr>
        <p:spPr>
          <a:xfrm>
            <a:off x="3308827" y="5071348"/>
            <a:ext cx="180000" cy="18000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D11B37BF-6D35-774A-8218-E0CBCBAF0768}"/>
              </a:ext>
            </a:extLst>
          </p:cNvPr>
          <p:cNvSpPr>
            <a:spLocks noChangeAspect="1"/>
          </p:cNvSpPr>
          <p:nvPr/>
        </p:nvSpPr>
        <p:spPr>
          <a:xfrm>
            <a:off x="3696903" y="5355729"/>
            <a:ext cx="180000" cy="18000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円/楕円 125">
            <a:extLst>
              <a:ext uri="{FF2B5EF4-FFF2-40B4-BE49-F238E27FC236}">
                <a16:creationId xmlns:a16="http://schemas.microsoft.com/office/drawing/2014/main" id="{CBFDDCB7-ECA7-314C-8C2B-74B5CE1CBB57}"/>
              </a:ext>
            </a:extLst>
          </p:cNvPr>
          <p:cNvSpPr>
            <a:spLocks noChangeAspect="1"/>
          </p:cNvSpPr>
          <p:nvPr/>
        </p:nvSpPr>
        <p:spPr>
          <a:xfrm>
            <a:off x="3201521" y="5411603"/>
            <a:ext cx="180000" cy="18000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円/楕円 126">
            <a:extLst>
              <a:ext uri="{FF2B5EF4-FFF2-40B4-BE49-F238E27FC236}">
                <a16:creationId xmlns:a16="http://schemas.microsoft.com/office/drawing/2014/main" id="{9E4701F3-6C00-BD42-A115-F354E9E06518}"/>
              </a:ext>
            </a:extLst>
          </p:cNvPr>
          <p:cNvSpPr>
            <a:spLocks noChangeAspect="1"/>
          </p:cNvSpPr>
          <p:nvPr/>
        </p:nvSpPr>
        <p:spPr>
          <a:xfrm>
            <a:off x="2690926" y="4473575"/>
            <a:ext cx="180000" cy="18000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BE5E6A53-1653-AF43-8F12-2E0573B307C4}"/>
              </a:ext>
            </a:extLst>
          </p:cNvPr>
          <p:cNvSpPr>
            <a:spLocks noChangeAspect="1"/>
          </p:cNvSpPr>
          <p:nvPr/>
        </p:nvSpPr>
        <p:spPr>
          <a:xfrm>
            <a:off x="2870926" y="5742469"/>
            <a:ext cx="180000" cy="18000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EBE53C97-3655-BE47-9BB3-60F4F2CC00F8}"/>
              </a:ext>
            </a:extLst>
          </p:cNvPr>
          <p:cNvSpPr>
            <a:spLocks noChangeAspect="1"/>
          </p:cNvSpPr>
          <p:nvPr/>
        </p:nvSpPr>
        <p:spPr>
          <a:xfrm>
            <a:off x="3735948" y="4949852"/>
            <a:ext cx="180000" cy="18000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DE64E0DE-8DD1-9142-86B6-E9BA602C1936}"/>
              </a:ext>
            </a:extLst>
          </p:cNvPr>
          <p:cNvSpPr/>
          <p:nvPr/>
        </p:nvSpPr>
        <p:spPr>
          <a:xfrm>
            <a:off x="6384170" y="3791481"/>
            <a:ext cx="5180710" cy="27696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2BD378E8-64E1-ED49-92C4-C2F8714ECAB4}"/>
              </a:ext>
            </a:extLst>
          </p:cNvPr>
          <p:cNvCxnSpPr>
            <a:cxnSpLocks/>
          </p:cNvCxnSpPr>
          <p:nvPr/>
        </p:nvCxnSpPr>
        <p:spPr>
          <a:xfrm flipH="1">
            <a:off x="8929135" y="5819805"/>
            <a:ext cx="219883" cy="197683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1A4BA218-6C66-D34A-976E-5FC8003F81F9}"/>
              </a:ext>
            </a:extLst>
          </p:cNvPr>
          <p:cNvCxnSpPr>
            <a:cxnSpLocks/>
            <a:stCxn id="149" idx="7"/>
          </p:cNvCxnSpPr>
          <p:nvPr/>
        </p:nvCxnSpPr>
        <p:spPr>
          <a:xfrm flipV="1">
            <a:off x="9053006" y="4367819"/>
            <a:ext cx="206360" cy="135072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5F473FEE-DD0C-B04D-9ABE-188644F854DD}"/>
              </a:ext>
            </a:extLst>
          </p:cNvPr>
          <p:cNvCxnSpPr>
            <a:cxnSpLocks/>
          </p:cNvCxnSpPr>
          <p:nvPr/>
        </p:nvCxnSpPr>
        <p:spPr>
          <a:xfrm>
            <a:off x="9652988" y="5066841"/>
            <a:ext cx="172652" cy="114378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513A952F-3437-3F48-AC20-909A79A89A22}"/>
              </a:ext>
            </a:extLst>
          </p:cNvPr>
          <p:cNvCxnSpPr>
            <a:cxnSpLocks/>
          </p:cNvCxnSpPr>
          <p:nvPr/>
        </p:nvCxnSpPr>
        <p:spPr>
          <a:xfrm flipH="1" flipV="1">
            <a:off x="8517800" y="4299662"/>
            <a:ext cx="21566" cy="205335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47F4463F-9E8F-1449-A6A0-9DCC325750C6}"/>
              </a:ext>
            </a:extLst>
          </p:cNvPr>
          <p:cNvCxnSpPr>
            <a:cxnSpLocks/>
          </p:cNvCxnSpPr>
          <p:nvPr/>
        </p:nvCxnSpPr>
        <p:spPr>
          <a:xfrm flipH="1">
            <a:off x="8391562" y="5299979"/>
            <a:ext cx="257900" cy="3049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A0C93855-81C9-DC4D-916E-1174C5691F32}"/>
              </a:ext>
            </a:extLst>
          </p:cNvPr>
          <p:cNvCxnSpPr>
            <a:cxnSpLocks/>
          </p:cNvCxnSpPr>
          <p:nvPr/>
        </p:nvCxnSpPr>
        <p:spPr>
          <a:xfrm>
            <a:off x="8719366" y="5890624"/>
            <a:ext cx="0" cy="253709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802EACD5-7780-144A-AC99-7F1CB60CBA36}"/>
              </a:ext>
            </a:extLst>
          </p:cNvPr>
          <p:cNvCxnSpPr>
            <a:cxnSpLocks/>
            <a:stCxn id="147" idx="1"/>
          </p:cNvCxnSpPr>
          <p:nvPr/>
        </p:nvCxnSpPr>
        <p:spPr>
          <a:xfrm flipH="1" flipV="1">
            <a:off x="8221098" y="4676452"/>
            <a:ext cx="143062" cy="138080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270544F-2160-3B4C-AE56-611EAF6A26DC}"/>
              </a:ext>
            </a:extLst>
          </p:cNvPr>
          <p:cNvCxnSpPr>
            <a:cxnSpLocks/>
          </p:cNvCxnSpPr>
          <p:nvPr/>
        </p:nvCxnSpPr>
        <p:spPr>
          <a:xfrm>
            <a:off x="8873342" y="4978110"/>
            <a:ext cx="43316" cy="239760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FE5949BE-2B4B-6046-9A78-D85B788DAF9E}"/>
              </a:ext>
            </a:extLst>
          </p:cNvPr>
          <p:cNvCxnSpPr>
            <a:cxnSpLocks/>
          </p:cNvCxnSpPr>
          <p:nvPr/>
        </p:nvCxnSpPr>
        <p:spPr>
          <a:xfrm>
            <a:off x="9209249" y="5220789"/>
            <a:ext cx="140968" cy="197683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8748BB7C-FB97-9241-B503-3704D0531802}"/>
              </a:ext>
            </a:extLst>
          </p:cNvPr>
          <p:cNvCxnSpPr>
            <a:cxnSpLocks/>
          </p:cNvCxnSpPr>
          <p:nvPr/>
        </p:nvCxnSpPr>
        <p:spPr>
          <a:xfrm flipH="1">
            <a:off x="8836676" y="5545762"/>
            <a:ext cx="174207" cy="144574"/>
          </a:xfrm>
          <a:prstGeom prst="straightConnector1">
            <a:avLst/>
          </a:prstGeom>
          <a:ln w="381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円/楕円 144">
            <a:extLst>
              <a:ext uri="{FF2B5EF4-FFF2-40B4-BE49-F238E27FC236}">
                <a16:creationId xmlns:a16="http://schemas.microsoft.com/office/drawing/2014/main" id="{EF0D499D-96D5-D243-B9CF-FF6B702C9E6C}"/>
              </a:ext>
            </a:extLst>
          </p:cNvPr>
          <p:cNvSpPr>
            <a:spLocks noChangeAspect="1"/>
          </p:cNvSpPr>
          <p:nvPr/>
        </p:nvSpPr>
        <p:spPr>
          <a:xfrm>
            <a:off x="9079366" y="5710624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円/楕円 145">
            <a:extLst>
              <a:ext uri="{FF2B5EF4-FFF2-40B4-BE49-F238E27FC236}">
                <a16:creationId xmlns:a16="http://schemas.microsoft.com/office/drawing/2014/main" id="{F878C911-8CA8-B14D-B0B1-0BA6D2CEA5B2}"/>
              </a:ext>
            </a:extLst>
          </p:cNvPr>
          <p:cNvSpPr>
            <a:spLocks noChangeAspect="1"/>
          </p:cNvSpPr>
          <p:nvPr/>
        </p:nvSpPr>
        <p:spPr>
          <a:xfrm>
            <a:off x="8157800" y="506684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円/楕円 146">
            <a:extLst>
              <a:ext uri="{FF2B5EF4-FFF2-40B4-BE49-F238E27FC236}">
                <a16:creationId xmlns:a16="http://schemas.microsoft.com/office/drawing/2014/main" id="{AC70010A-297A-7248-93EB-380AABF81D1A}"/>
              </a:ext>
            </a:extLst>
          </p:cNvPr>
          <p:cNvSpPr>
            <a:spLocks noChangeAspect="1"/>
          </p:cNvSpPr>
          <p:nvPr/>
        </p:nvSpPr>
        <p:spPr>
          <a:xfrm>
            <a:off x="8337800" y="4788172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円/楕円 147">
            <a:extLst>
              <a:ext uri="{FF2B5EF4-FFF2-40B4-BE49-F238E27FC236}">
                <a16:creationId xmlns:a16="http://schemas.microsoft.com/office/drawing/2014/main" id="{F93C93AE-26EB-E941-ABAD-711EB61383BC}"/>
              </a:ext>
            </a:extLst>
          </p:cNvPr>
          <p:cNvSpPr>
            <a:spLocks noChangeAspect="1"/>
          </p:cNvSpPr>
          <p:nvPr/>
        </p:nvSpPr>
        <p:spPr>
          <a:xfrm>
            <a:off x="9247267" y="4698172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円/楕円 148">
            <a:extLst>
              <a:ext uri="{FF2B5EF4-FFF2-40B4-BE49-F238E27FC236}">
                <a16:creationId xmlns:a16="http://schemas.microsoft.com/office/drawing/2014/main" id="{7D27D9AF-A4A4-DF49-A690-DB8C0D06C08F}"/>
              </a:ext>
            </a:extLst>
          </p:cNvPr>
          <p:cNvSpPr>
            <a:spLocks noChangeAspect="1"/>
          </p:cNvSpPr>
          <p:nvPr/>
        </p:nvSpPr>
        <p:spPr>
          <a:xfrm>
            <a:off x="8899366" y="447653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円/楕円 149">
            <a:extLst>
              <a:ext uri="{FF2B5EF4-FFF2-40B4-BE49-F238E27FC236}">
                <a16:creationId xmlns:a16="http://schemas.microsoft.com/office/drawing/2014/main" id="{1C20FF49-4D03-174A-B3FE-3468A422B671}"/>
              </a:ext>
            </a:extLst>
          </p:cNvPr>
          <p:cNvSpPr>
            <a:spLocks noChangeAspect="1"/>
          </p:cNvSpPr>
          <p:nvPr/>
        </p:nvSpPr>
        <p:spPr>
          <a:xfrm>
            <a:off x="8629366" y="5209979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円/楕円 150">
            <a:extLst>
              <a:ext uri="{FF2B5EF4-FFF2-40B4-BE49-F238E27FC236}">
                <a16:creationId xmlns:a16="http://schemas.microsoft.com/office/drawing/2014/main" id="{DE9384F5-6495-2E4B-A494-9431A6F06883}"/>
              </a:ext>
            </a:extLst>
          </p:cNvPr>
          <p:cNvSpPr>
            <a:spLocks noChangeAspect="1"/>
          </p:cNvSpPr>
          <p:nvPr/>
        </p:nvSpPr>
        <p:spPr>
          <a:xfrm>
            <a:off x="8766049" y="4819330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円/楕円 151">
            <a:extLst>
              <a:ext uri="{FF2B5EF4-FFF2-40B4-BE49-F238E27FC236}">
                <a16:creationId xmlns:a16="http://schemas.microsoft.com/office/drawing/2014/main" id="{53ABEBA6-3ACA-F84F-A2EA-7E72D86AA6E5}"/>
              </a:ext>
            </a:extLst>
          </p:cNvPr>
          <p:cNvSpPr>
            <a:spLocks noChangeAspect="1"/>
          </p:cNvSpPr>
          <p:nvPr/>
        </p:nvSpPr>
        <p:spPr>
          <a:xfrm>
            <a:off x="8337800" y="5483269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円/楕円 152">
            <a:extLst>
              <a:ext uri="{FF2B5EF4-FFF2-40B4-BE49-F238E27FC236}">
                <a16:creationId xmlns:a16="http://schemas.microsoft.com/office/drawing/2014/main" id="{BDBC4514-3A96-B940-B57B-9BF013E29431}"/>
              </a:ext>
            </a:extLst>
          </p:cNvPr>
          <p:cNvSpPr>
            <a:spLocks noChangeAspect="1"/>
          </p:cNvSpPr>
          <p:nvPr/>
        </p:nvSpPr>
        <p:spPr>
          <a:xfrm>
            <a:off x="9067267" y="5071348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円/楕円 153">
            <a:extLst>
              <a:ext uri="{FF2B5EF4-FFF2-40B4-BE49-F238E27FC236}">
                <a16:creationId xmlns:a16="http://schemas.microsoft.com/office/drawing/2014/main" id="{CCBD1243-70A3-424B-9830-B5D09EC0C60D}"/>
              </a:ext>
            </a:extLst>
          </p:cNvPr>
          <p:cNvSpPr>
            <a:spLocks noChangeAspect="1"/>
          </p:cNvSpPr>
          <p:nvPr/>
        </p:nvSpPr>
        <p:spPr>
          <a:xfrm>
            <a:off x="9455343" y="5355729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円/楕円 154">
            <a:extLst>
              <a:ext uri="{FF2B5EF4-FFF2-40B4-BE49-F238E27FC236}">
                <a16:creationId xmlns:a16="http://schemas.microsoft.com/office/drawing/2014/main" id="{4B80C2BA-CE78-D445-8CA0-99FD94EB34AB}"/>
              </a:ext>
            </a:extLst>
          </p:cNvPr>
          <p:cNvSpPr>
            <a:spLocks noChangeAspect="1"/>
          </p:cNvSpPr>
          <p:nvPr/>
        </p:nvSpPr>
        <p:spPr>
          <a:xfrm>
            <a:off x="8959961" y="5411603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円/楕円 155">
            <a:extLst>
              <a:ext uri="{FF2B5EF4-FFF2-40B4-BE49-F238E27FC236}">
                <a16:creationId xmlns:a16="http://schemas.microsoft.com/office/drawing/2014/main" id="{EFF693DB-818F-D94F-A605-07A16E9F0466}"/>
              </a:ext>
            </a:extLst>
          </p:cNvPr>
          <p:cNvSpPr>
            <a:spLocks noChangeAspect="1"/>
          </p:cNvSpPr>
          <p:nvPr/>
        </p:nvSpPr>
        <p:spPr>
          <a:xfrm>
            <a:off x="8449366" y="4473575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円/楕円 156">
            <a:extLst>
              <a:ext uri="{FF2B5EF4-FFF2-40B4-BE49-F238E27FC236}">
                <a16:creationId xmlns:a16="http://schemas.microsoft.com/office/drawing/2014/main" id="{37FDAF4A-1606-7D42-A33C-29EA3BC05D06}"/>
              </a:ext>
            </a:extLst>
          </p:cNvPr>
          <p:cNvSpPr>
            <a:spLocks noChangeAspect="1"/>
          </p:cNvSpPr>
          <p:nvPr/>
        </p:nvSpPr>
        <p:spPr>
          <a:xfrm>
            <a:off x="8629366" y="5742469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円/楕円 157">
            <a:extLst>
              <a:ext uri="{FF2B5EF4-FFF2-40B4-BE49-F238E27FC236}">
                <a16:creationId xmlns:a16="http://schemas.microsoft.com/office/drawing/2014/main" id="{FF331D8B-FE96-584D-A9F6-B1549279AAF7}"/>
              </a:ext>
            </a:extLst>
          </p:cNvPr>
          <p:cNvSpPr>
            <a:spLocks noChangeAspect="1"/>
          </p:cNvSpPr>
          <p:nvPr/>
        </p:nvSpPr>
        <p:spPr>
          <a:xfrm>
            <a:off x="9494388" y="4949852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1" name="直線矢印コネクタ 160">
            <a:extLst>
              <a:ext uri="{FF2B5EF4-FFF2-40B4-BE49-F238E27FC236}">
                <a16:creationId xmlns:a16="http://schemas.microsoft.com/office/drawing/2014/main" id="{8AEF9600-B3D8-2142-A36A-0302B70DD8DE}"/>
              </a:ext>
            </a:extLst>
          </p:cNvPr>
          <p:cNvCxnSpPr>
            <a:cxnSpLocks/>
          </p:cNvCxnSpPr>
          <p:nvPr/>
        </p:nvCxnSpPr>
        <p:spPr>
          <a:xfrm flipH="1">
            <a:off x="8117608" y="5591603"/>
            <a:ext cx="257900" cy="3049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034E7EB3-F93D-FF4D-BF73-4BD29F42B4EF}"/>
              </a:ext>
            </a:extLst>
          </p:cNvPr>
          <p:cNvCxnSpPr>
            <a:cxnSpLocks/>
          </p:cNvCxnSpPr>
          <p:nvPr/>
        </p:nvCxnSpPr>
        <p:spPr>
          <a:xfrm flipH="1">
            <a:off x="9017188" y="4798664"/>
            <a:ext cx="257900" cy="3049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662C7936-A7B5-464B-8A03-289A54F36F81}"/>
              </a:ext>
            </a:extLst>
          </p:cNvPr>
          <p:cNvCxnSpPr>
            <a:cxnSpLocks/>
          </p:cNvCxnSpPr>
          <p:nvPr/>
        </p:nvCxnSpPr>
        <p:spPr>
          <a:xfrm flipH="1">
            <a:off x="9228202" y="5481983"/>
            <a:ext cx="257900" cy="3049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C8274283-F85A-EC4D-BA39-806ED2B984CD}"/>
              </a:ext>
            </a:extLst>
          </p:cNvPr>
          <p:cNvCxnSpPr>
            <a:cxnSpLocks/>
          </p:cNvCxnSpPr>
          <p:nvPr/>
        </p:nvCxnSpPr>
        <p:spPr>
          <a:xfrm flipH="1">
            <a:off x="7918088" y="5179624"/>
            <a:ext cx="257900" cy="3049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99B3C776-F157-094D-B9FE-2F4C1663F69C}"/>
              </a:ext>
            </a:extLst>
          </p:cNvPr>
          <p:cNvSpPr txBox="1"/>
          <p:nvPr/>
        </p:nvSpPr>
        <p:spPr>
          <a:xfrm>
            <a:off x="1652369" y="1411030"/>
            <a:ext cx="4454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>
                <a:solidFill>
                  <a:schemeClr val="tx2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全てがランダム</a:t>
            </a:r>
            <a:br>
              <a:rPr kumimoji="1" lang="en-US" altLang="ja-JP" sz="4000" dirty="0">
                <a:solidFill>
                  <a:schemeClr val="tx2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</a:br>
            <a:r>
              <a:rPr kumimoji="1" lang="en-US" altLang="ja-JP" sz="4000" dirty="0">
                <a:solidFill>
                  <a:schemeClr val="tx2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</a:t>
            </a:r>
            <a:r>
              <a:rPr kumimoji="1" lang="ja-JP" altLang="en-US" sz="4000">
                <a:solidFill>
                  <a:schemeClr val="tx2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バラバラ</a:t>
            </a:r>
            <a:r>
              <a:rPr kumimoji="1" lang="en-US" altLang="ja-JP" sz="4000" dirty="0">
                <a:solidFill>
                  <a:schemeClr val="tx2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  <a:r>
              <a:rPr kumimoji="1" lang="ja-JP" altLang="en-US" sz="4000">
                <a:solidFill>
                  <a:schemeClr val="tx2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な方向に動いている</a:t>
            </a:r>
          </a:p>
        </p:txBody>
      </p:sp>
    </p:spTree>
    <p:extLst>
      <p:ext uri="{BB962C8B-B14F-4D97-AF65-F5344CB8AC3E}">
        <p14:creationId xmlns:p14="http://schemas.microsoft.com/office/powerpoint/2010/main" val="208724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パレット 9">
      <a:dk1>
        <a:srgbClr val="363A4D"/>
      </a:dk1>
      <a:lt1>
        <a:srgbClr val="FBF2DF"/>
      </a:lt1>
      <a:dk2>
        <a:srgbClr val="A9A9A9"/>
      </a:dk2>
      <a:lt2>
        <a:srgbClr val="FFFFFF"/>
      </a:lt2>
      <a:accent1>
        <a:srgbClr val="0071B2"/>
      </a:accent1>
      <a:accent2>
        <a:srgbClr val="FF831E"/>
      </a:accent2>
      <a:accent3>
        <a:srgbClr val="20AA86"/>
      </a:accent3>
      <a:accent4>
        <a:srgbClr val="FF484B"/>
      </a:accent4>
      <a:accent5>
        <a:srgbClr val="00B2CD"/>
      </a:accent5>
      <a:accent6>
        <a:srgbClr val="00A1EF"/>
      </a:accent6>
      <a:hlink>
        <a:srgbClr val="FF3B75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795</Words>
  <Application>Microsoft Macintosh PowerPoint</Application>
  <PresentationFormat>ワイド画面</PresentationFormat>
  <Paragraphs>124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7" baseType="lpstr">
      <vt:lpstr>Hiragino Kaku Gothic ProN W3</vt:lpstr>
      <vt:lpstr>Hiragino Maru Gothic ProN W4</vt:lpstr>
      <vt:lpstr>游ゴシック</vt:lpstr>
      <vt:lpstr>游ゴシック Light</vt:lpstr>
      <vt:lpstr>Arial</vt:lpstr>
      <vt:lpstr>Avenir Next Demi Bold</vt:lpstr>
      <vt:lpstr>Office テーマ</vt:lpstr>
      <vt:lpstr>実験の説明</vt:lpstr>
      <vt:lpstr>PowerPoint プレゼンテーション</vt:lpstr>
      <vt:lpstr>1回の課題の流れ</vt:lpstr>
      <vt:lpstr>1. 待機画面</vt:lpstr>
      <vt:lpstr>2. ドットの映像が表示</vt:lpstr>
      <vt:lpstr>2. ドットの映像が表示</vt:lpstr>
      <vt:lpstr>ドットの動きの2つのパターン</vt:lpstr>
      <vt:lpstr>ドットの動きの2つのパターン</vt:lpstr>
      <vt:lpstr>ドットの動きの2つのパターン</vt:lpstr>
      <vt:lpstr>2. ドットの映像が表示</vt:lpstr>
      <vt:lpstr>2. ドットの映像が表示</vt:lpstr>
      <vt:lpstr>3. 回答画面</vt:lpstr>
      <vt:lpstr>3. 回答画面</vt:lpstr>
      <vt:lpstr>3. 回答画面</vt:lpstr>
      <vt:lpstr>3. 回答画面</vt:lpstr>
      <vt:lpstr>4. ふたたび待機画面</vt:lpstr>
      <vt:lpstr>課題をまとめるとこうなります</vt:lpstr>
      <vt:lpstr>課題をまとめるとこうなります</vt:lpstr>
      <vt:lpstr>課題をまとめるとこうなります</vt:lpstr>
      <vt:lpstr>課題をまとめるとこうなります</vt:lpstr>
      <vt:lpstr>課題をまとめるとこうなります</vt:lpstr>
      <vt:lpstr>次に､実験の報酬に ついて説明します</vt:lpstr>
      <vt:lpstr>各回の報酬の決まり方</vt:lpstr>
      <vt:lpstr>各回の報酬の決まり方</vt:lpstr>
      <vt:lpstr>各回の報酬の決まり方</vt:lpstr>
      <vt:lpstr>最終的な報酬の決まり方</vt:lpstr>
      <vt:lpstr>最終的な報酬の決まり方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黒田　起吏</dc:creator>
  <cp:lastModifiedBy>黒田　起吏</cp:lastModifiedBy>
  <cp:revision>287</cp:revision>
  <dcterms:created xsi:type="dcterms:W3CDTF">2020-12-02T07:35:41Z</dcterms:created>
  <dcterms:modified xsi:type="dcterms:W3CDTF">2020-12-10T08:04:50Z</dcterms:modified>
</cp:coreProperties>
</file>