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58812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2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3"/>
    <p:restoredTop sz="96327"/>
  </p:normalViewPr>
  <p:slideViewPr>
    <p:cSldViewPr snapToGrid="0" snapToObjects="1" showGuides="1">
      <p:cViewPr varScale="1">
        <p:scale>
          <a:sx n="311" d="100"/>
          <a:sy n="311" d="100"/>
        </p:scale>
        <p:origin x="208" y="2464"/>
      </p:cViewPr>
      <p:guideLst>
        <p:guide orient="horz" pos="681"/>
        <p:guide pos="2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353596"/>
            <a:ext cx="4941094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1134809"/>
            <a:ext cx="494109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6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115032"/>
            <a:ext cx="1420564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115032"/>
            <a:ext cx="4179342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7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538647"/>
            <a:ext cx="5682258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1445894"/>
            <a:ext cx="5682258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94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575157"/>
            <a:ext cx="2799953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575157"/>
            <a:ext cx="2799953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33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15031"/>
            <a:ext cx="5682258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529645"/>
            <a:ext cx="278708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789215"/>
            <a:ext cx="2787085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529645"/>
            <a:ext cx="2800811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789215"/>
            <a:ext cx="2800811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6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3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6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44039"/>
            <a:ext cx="212484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311085"/>
            <a:ext cx="333523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648176"/>
            <a:ext cx="212484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76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44039"/>
            <a:ext cx="212484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311085"/>
            <a:ext cx="333523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648176"/>
            <a:ext cx="212484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41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115031"/>
            <a:ext cx="5682258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575157"/>
            <a:ext cx="5682258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2002545"/>
            <a:ext cx="14823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2002545"/>
            <a:ext cx="222349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2002545"/>
            <a:ext cx="14823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53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204874D-152C-C848-92A8-AA62F5AD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794"/>
            <a:ext cx="6578600" cy="2159000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864CA8B7-6655-4B49-8322-2AC83ACECB2C}"/>
              </a:ext>
            </a:extLst>
          </p:cNvPr>
          <p:cNvSpPr txBox="1"/>
          <p:nvPr/>
        </p:nvSpPr>
        <p:spPr>
          <a:xfrm>
            <a:off x="3030064" y="1870501"/>
            <a:ext cx="2241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>
                <a:latin typeface="Helvetica" pitchFamily="2" charset="0"/>
              </a:rPr>
              <a:t>Conditions (outcomes of the risky policy)</a:t>
            </a:r>
            <a:endParaRPr kumimoji="1" lang="ja-JP" altLang="en-US" sz="800" dirty="0">
              <a:latin typeface="Helvetica" pitchFamily="2" charset="0"/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B784ABDF-8E2D-1244-958D-650C5E4710D4}"/>
              </a:ext>
            </a:extLst>
          </p:cNvPr>
          <p:cNvCxnSpPr>
            <a:cxnSpLocks/>
          </p:cNvCxnSpPr>
          <p:nvPr/>
        </p:nvCxnSpPr>
        <p:spPr>
          <a:xfrm>
            <a:off x="5212215" y="316089"/>
            <a:ext cx="0" cy="1728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</TotalTime>
  <Words>8</Words>
  <Application>Microsoft Macintosh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黒田　起吏</dc:creator>
  <cp:lastModifiedBy>黒田　起吏</cp:lastModifiedBy>
  <cp:revision>99</cp:revision>
  <dcterms:created xsi:type="dcterms:W3CDTF">2021-04-30T01:30:12Z</dcterms:created>
  <dcterms:modified xsi:type="dcterms:W3CDTF">2021-07-08T14:09:29Z</dcterms:modified>
</cp:coreProperties>
</file>