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9"/>
  </p:notesMasterIdLst>
  <p:handoutMasterIdLst>
    <p:handoutMasterId r:id="rId10"/>
  </p:handoutMasterIdLst>
  <p:sldIdLst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5E535C-70B5-4F7F-BB66-CDF49C91D763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32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CF323-270F-40CB-AF7A-2CC26EA6359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8FF5F-08C6-42CE-9569-5553047F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AAEB5-4261-4237-8ADA-E8D5149DBCD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D280D-8141-4FE3-84FA-10127734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3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D280D-8141-4FE3-84FA-10127734B4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7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804383" y="2931219"/>
            <a:ext cx="128016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3BCB2B-1AF8-4FC0-8A17-C0E6D40426BF}" type="datetime1">
              <a:rPr lang="en-US" smtClean="0"/>
              <a:t>3/18/2018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8077183" y="2930267"/>
            <a:ext cx="1727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361748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599" y="2624917"/>
            <a:ext cx="7247467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126867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6023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92A-CAD7-4B96-8A25-64B92E050815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2423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4F62-EA7E-4D70-AF22-BD86757D3155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1904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1904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863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43259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fld id="{AEF53E84-C9AC-42E6-BCCB-90EC2A56B8E3}" type="datetime1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43259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329018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8823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3FA8F-E4AE-4BCB-ADE0-9DECA7A16747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accent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4028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A8D5-A1EF-4995-BB5E-D278733DC501}" type="datetime1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39989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39989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0258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8782048" y="466456"/>
            <a:ext cx="1276352" cy="457200"/>
          </a:xfrm>
        </p:spPr>
        <p:txBody>
          <a:bodyPr rtlCol="0"/>
          <a:lstStyle/>
          <a:p>
            <a:fld id="{1EA8C313-C41C-438F-9ABA-0F5C940ADB13}" type="datetime1">
              <a:rPr lang="en-US" smtClean="0"/>
              <a:t>3/18/2018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10899648" y="362884"/>
            <a:ext cx="1016000" cy="365760"/>
          </a:xfrm>
        </p:spPr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7010400" y="466456"/>
            <a:ext cx="1767840" cy="457200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36985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1906310"/>
            <a:ext cx="5389033" cy="457200"/>
          </a:xfrm>
          <a:solidFill>
            <a:schemeClr val="bg1">
              <a:alpha val="25000"/>
            </a:schemeClr>
          </a:solidFill>
          <a:ln w="12700">
            <a:noFill/>
          </a:ln>
        </p:spPr>
        <p:txBody>
          <a:bodyPr anchor="ctr">
            <a:noAutofit/>
          </a:bodyPr>
          <a:lstStyle>
            <a:lvl1pPr marL="45720" indent="0">
              <a:buNone/>
              <a:defRPr sz="1900" b="0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36985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906310"/>
            <a:ext cx="5388864" cy="457200"/>
          </a:xfrm>
          <a:solidFill>
            <a:schemeClr val="bg1">
              <a:alpha val="25000"/>
            </a:schemeClr>
          </a:solidFill>
          <a:ln w="12700">
            <a:noFill/>
          </a:ln>
        </p:spPr>
        <p:txBody>
          <a:bodyPr anchor="ctr">
            <a:noAutofit/>
          </a:bodyPr>
          <a:lstStyle>
            <a:lvl1pPr marL="45720" indent="0">
              <a:buNone/>
              <a:defRPr sz="1900" b="0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80434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28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43259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tx2"/>
                </a:solidFill>
              </a:defRPr>
            </a:lvl1pPr>
          </a:lstStyle>
          <a:p>
            <a:fld id="{BCD7CAB1-3B26-4557-B57F-DA3E294B9278}" type="datetime1">
              <a:rPr lang="en-US" smtClean="0"/>
              <a:t>3/18/2018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43259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329018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3935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41E0-B930-4E4F-B101-1077B3800E20}" type="datetime1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AC2-8591-468F-9A21-0A84DF454DEF}" type="datetime1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7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9968-A8E7-4C22-B7AC-58FCBCCC98E9}" type="datetime1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4478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43259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fld id="{5739D9E8-B0FF-4E40-8A65-1C1B44D4BA58}" type="datetime1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43259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329018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927697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821273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5918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84" userDrawn="1">
          <p15:clr>
            <a:srgbClr val="F26B43"/>
          </p15:clr>
        </p15:guide>
        <p15:guide id="3" orient="horz" pos="39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8139" y="2406060"/>
            <a:ext cx="7247467" cy="663143"/>
          </a:xfrm>
        </p:spPr>
        <p:txBody>
          <a:bodyPr>
            <a:normAutofit/>
          </a:bodyPr>
          <a:lstStyle/>
          <a:p>
            <a:r>
              <a:rPr lang="en-US" sz="2000" i="1" u="sng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Knowledge For Everyone</a:t>
            </a:r>
            <a:endParaRPr lang="en-US" sz="2000" i="1" u="sng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233" y="936035"/>
            <a:ext cx="11277600" cy="1470025"/>
          </a:xfrm>
        </p:spPr>
        <p:txBody>
          <a:bodyPr/>
          <a:lstStyle/>
          <a:p>
            <a:r>
              <a:rPr lang="en-US" dirty="0" smtClean="0"/>
              <a:t>Wiki </a:t>
            </a:r>
            <a:r>
              <a:rPr lang="en-US" dirty="0" err="1" smtClean="0"/>
              <a:t>Algo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415" y="851636"/>
            <a:ext cx="2305878" cy="22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6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10817" y="1681207"/>
            <a:ext cx="10972800" cy="696233"/>
          </a:xfrm>
        </p:spPr>
        <p:txBody>
          <a:bodyPr/>
          <a:lstStyle/>
          <a:p>
            <a:pPr marL="109728" lvl="0" indent="0">
              <a:buNone/>
            </a:pPr>
            <a:endParaRPr lang="bg-BG" dirty="0" smtClean="0"/>
          </a:p>
          <a:p>
            <a:pPr marL="624078" lvl="0" indent="-514350">
              <a:buAutoNum type="arabicParenR"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2520" y="369667"/>
            <a:ext cx="11370365" cy="1675436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Wiki </a:t>
            </a:r>
            <a:r>
              <a:rPr lang="en-US" dirty="0" err="1" smtClean="0"/>
              <a:t>Algo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2033" y="2803756"/>
            <a:ext cx="106096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lvl="0" indent="0">
              <a:buNone/>
            </a:pPr>
            <a:r>
              <a:rPr lang="en-US" sz="2800" dirty="0"/>
              <a:t>2)</a:t>
            </a:r>
            <a:r>
              <a:rPr lang="bg-BG" sz="2800" dirty="0"/>
              <a:t>Показва Алгоритми и Какво Представляват</a:t>
            </a:r>
          </a:p>
          <a:p>
            <a:pPr marL="109728" lvl="0" indent="0">
              <a:buNone/>
            </a:pPr>
            <a:endParaRPr lang="bg-BG" sz="2800" dirty="0"/>
          </a:p>
        </p:txBody>
      </p:sp>
      <p:sp>
        <p:nvSpPr>
          <p:cNvPr id="4" name="Rectangle 3"/>
          <p:cNvSpPr/>
          <p:nvPr/>
        </p:nvSpPr>
        <p:spPr>
          <a:xfrm>
            <a:off x="212033" y="3632974"/>
            <a:ext cx="11492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lvl="0" indent="0">
              <a:buNone/>
            </a:pPr>
            <a:r>
              <a:rPr lang="bg-BG" sz="2800" dirty="0" smtClean="0"/>
              <a:t>3)Дава Възможност За Тренировка Към Обучението</a:t>
            </a:r>
            <a:endParaRPr lang="bg-BG" sz="2800" dirty="0"/>
          </a:p>
        </p:txBody>
      </p:sp>
      <p:sp>
        <p:nvSpPr>
          <p:cNvPr id="5" name="Rectangle 4"/>
          <p:cNvSpPr/>
          <p:nvPr/>
        </p:nvSpPr>
        <p:spPr>
          <a:xfrm>
            <a:off x="212033" y="4458547"/>
            <a:ext cx="8208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lvl="0" indent="0">
              <a:buNone/>
            </a:pPr>
            <a:r>
              <a:rPr lang="bg-BG" sz="2800" dirty="0" smtClean="0"/>
              <a:t>4)Прост </a:t>
            </a:r>
            <a:r>
              <a:rPr lang="bg-BG" sz="2800" dirty="0" smtClean="0"/>
              <a:t>и Лесно Използваем Дизайн</a:t>
            </a:r>
            <a:endParaRPr lang="bg-BG" sz="2800" dirty="0"/>
          </a:p>
        </p:txBody>
      </p:sp>
      <p:sp>
        <p:nvSpPr>
          <p:cNvPr id="6" name="Rectangle 5"/>
          <p:cNvSpPr/>
          <p:nvPr/>
        </p:nvSpPr>
        <p:spPr>
          <a:xfrm>
            <a:off x="132520" y="529691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9728" lvl="0" indent="0">
              <a:buNone/>
            </a:pPr>
            <a:r>
              <a:rPr lang="bg-BG" sz="2800" dirty="0" smtClean="0"/>
              <a:t> </a:t>
            </a:r>
            <a:r>
              <a:rPr lang="bg-BG" sz="2800" dirty="0" smtClean="0"/>
              <a:t>5)Състезателна </a:t>
            </a:r>
            <a:r>
              <a:rPr lang="bg-BG" sz="2800" dirty="0"/>
              <a:t>Среда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07449" y="1950012"/>
            <a:ext cx="67029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800" dirty="0"/>
              <a:t>1)</a:t>
            </a:r>
            <a:r>
              <a:rPr lang="en-US" sz="2800" dirty="0"/>
              <a:t>Full – stack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444829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328" y="2021359"/>
            <a:ext cx="10972800" cy="648525"/>
          </a:xfrm>
        </p:spPr>
        <p:txBody>
          <a:bodyPr/>
          <a:lstStyle/>
          <a:p>
            <a:pPr marL="109728" indent="0">
              <a:buNone/>
            </a:pPr>
            <a:r>
              <a:rPr lang="bg-BG" dirty="0" smtClean="0">
                <a:solidFill>
                  <a:schemeClr val="tx1"/>
                </a:solidFill>
              </a:rPr>
              <a:t>1)</a:t>
            </a:r>
            <a:r>
              <a:rPr lang="en-US" dirty="0" smtClean="0">
                <a:solidFill>
                  <a:schemeClr val="tx1"/>
                </a:solidFill>
              </a:rPr>
              <a:t>Bootstrap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2635" y="821273"/>
            <a:ext cx="10972800" cy="1066800"/>
          </a:xfrm>
        </p:spPr>
        <p:txBody>
          <a:bodyPr/>
          <a:lstStyle/>
          <a:p>
            <a:r>
              <a:rPr lang="bg-BG" dirty="0" smtClean="0"/>
              <a:t>Използвани </a:t>
            </a:r>
            <a:r>
              <a:rPr lang="bg-BG" dirty="0" smtClean="0"/>
              <a:t>Технологии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0328" y="2803171"/>
            <a:ext cx="5218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sz="2800" dirty="0" smtClean="0"/>
              <a:t>2)Angular 5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50573" y="3642410"/>
            <a:ext cx="107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indent="0">
              <a:buNone/>
            </a:pPr>
            <a:r>
              <a:rPr lang="en-US" sz="2800" dirty="0" smtClean="0"/>
              <a:t>3)H2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50573" y="4481649"/>
            <a:ext cx="259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indent="0">
              <a:buNone/>
            </a:pPr>
            <a:r>
              <a:rPr lang="en-US" sz="2800" dirty="0" smtClean="0"/>
              <a:t>4)Judge0 API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44161" y="5370335"/>
            <a:ext cx="25926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indent="0">
              <a:buNone/>
            </a:pPr>
            <a:r>
              <a:rPr lang="en-US" sz="2800" dirty="0" smtClean="0"/>
              <a:t>5)Spring Boot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04057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304" y="661190"/>
            <a:ext cx="10972800" cy="1066800"/>
          </a:xfrm>
        </p:spPr>
        <p:txBody>
          <a:bodyPr/>
          <a:lstStyle/>
          <a:p>
            <a:r>
              <a:rPr lang="bg-BG" dirty="0" smtClean="0"/>
              <a:t>С Какво е различно</a:t>
            </a:r>
            <a:r>
              <a:rPr lang="en-US" dirty="0" smtClean="0"/>
              <a:t> Wiki </a:t>
            </a:r>
            <a:r>
              <a:rPr lang="en-US" dirty="0" err="1" smtClean="0"/>
              <a:t>Algo</a:t>
            </a:r>
            <a:r>
              <a:rPr lang="en-US" dirty="0" smtClean="0"/>
              <a:t>?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094115"/>
            <a:ext cx="95521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bg-BG" sz="2800" dirty="0" smtClean="0"/>
              <a:t>2</a:t>
            </a:r>
            <a:r>
              <a:rPr lang="en-US" sz="2800" dirty="0" smtClean="0"/>
              <a:t>)</a:t>
            </a:r>
            <a:r>
              <a:rPr lang="bg-BG" sz="2800" dirty="0" smtClean="0"/>
              <a:t>Оценява Съдейки по Алгоритмите</a:t>
            </a:r>
            <a:endParaRPr lang="bg-BG" sz="2800" dirty="0"/>
          </a:p>
        </p:txBody>
      </p:sp>
      <p:sp>
        <p:nvSpPr>
          <p:cNvPr id="6" name="Rectangle 5"/>
          <p:cNvSpPr/>
          <p:nvPr/>
        </p:nvSpPr>
        <p:spPr>
          <a:xfrm>
            <a:off x="609600" y="1994305"/>
            <a:ext cx="9030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indent="0">
              <a:buNone/>
            </a:pPr>
            <a:r>
              <a:rPr lang="en-US" sz="2800" dirty="0" smtClean="0"/>
              <a:t>1)</a:t>
            </a:r>
            <a:r>
              <a:rPr lang="bg-BG" sz="2800" dirty="0" smtClean="0"/>
              <a:t>Фокуса е Върху Алгоритми, а не Върху Задачи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3443810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90177"/>
            <a:ext cx="10972800" cy="64835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bg-BG" sz="3200" dirty="0"/>
              <a:t>2</a:t>
            </a:r>
            <a:r>
              <a:rPr lang="bg-BG" sz="3200" dirty="0" smtClean="0"/>
              <a:t>) Добавяне на </a:t>
            </a:r>
            <a:r>
              <a:rPr lang="en-US" sz="3200" dirty="0" smtClean="0"/>
              <a:t>Coach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Бъдещи Актуализации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276756"/>
            <a:ext cx="6431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indent="0">
              <a:buNone/>
            </a:pPr>
            <a:r>
              <a:rPr lang="bg-BG" sz="3200" dirty="0" smtClean="0"/>
              <a:t>1) Добавяне на</a:t>
            </a:r>
            <a:r>
              <a:rPr lang="en-US" sz="3200" dirty="0" smtClean="0"/>
              <a:t> </a:t>
            </a:r>
            <a:r>
              <a:rPr lang="en-US" sz="3200" dirty="0"/>
              <a:t>Judge System</a:t>
            </a:r>
            <a:r>
              <a:rPr lang="bg-BG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51542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5910" y="2870849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bg-BG" sz="5400" dirty="0" smtClean="0">
                <a:solidFill>
                  <a:schemeClr val="tx1"/>
                </a:solidFill>
              </a:rPr>
              <a:t>Благодарим за вниманието</a:t>
            </a:r>
            <a:r>
              <a:rPr lang="en-US" sz="5400" dirty="0" smtClean="0">
                <a:solidFill>
                  <a:schemeClr val="tx1"/>
                </a:solidFill>
              </a:rPr>
              <a:t>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853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eet lightning design 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lightning design template" id="{3C7F4788-DDC0-4920-9533-B71320CCC66E}" vid="{0908A3B0-C8DC-46EA-AE85-02A6416ABACD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D327B88-09D0-470A-ABD6-1E03323FAF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Sheet lightning design slides</Template>
  <TotalTime>0</TotalTime>
  <Words>89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Sheet lightning design template</vt:lpstr>
      <vt:lpstr>Wiki Algo</vt:lpstr>
      <vt:lpstr>Какво е Wiki Algo</vt:lpstr>
      <vt:lpstr>Използвани Технологии:</vt:lpstr>
      <vt:lpstr>С Какво е различно Wiki Algo? </vt:lpstr>
      <vt:lpstr>Бъдещи Актуализации: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2018-03-17T13:49:14Z</dcterms:created>
  <dcterms:modified xsi:type="dcterms:W3CDTF">2018-03-18T07:26:51Z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TC034605759991</vt:lpwstr>
  </property>
</Properties>
</file>