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3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8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9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80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6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0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8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12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02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0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30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29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3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3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7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87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A2DD0A6-C303-41A1-AA37-1D0B778DAB2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5CE12A-0774-4406-9569-11C66A6CF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29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AFF65-F23E-442C-9B72-8F92DC4CB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WARDEN 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AB1E2A-5AC8-460E-B033-CB379B4A7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KIRILL PARFENOV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4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F9E7B-B834-400B-B494-C673983A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4421"/>
          </a:xfrm>
        </p:spPr>
        <p:txBody>
          <a:bodyPr/>
          <a:lstStyle/>
          <a:p>
            <a:r>
              <a:rPr lang="en-US" dirty="0"/>
              <a:t>Conceptual scheme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BDABE5-5DD5-4F47-9FBD-71853ED9B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1" y="1644757"/>
            <a:ext cx="9388316" cy="2267367"/>
          </a:xfrm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9A1CC828-4E50-4315-9DD8-79C52131340B}"/>
              </a:ext>
            </a:extLst>
          </p:cNvPr>
          <p:cNvSpPr txBox="1">
            <a:spLocks/>
          </p:cNvSpPr>
          <p:nvPr/>
        </p:nvSpPr>
        <p:spPr>
          <a:xfrm>
            <a:off x="1272421" y="4064523"/>
            <a:ext cx="9647157" cy="1687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Purpose: to create a bot to monitor the activity of program processes and block them remotely via a phone or computer.</a:t>
            </a:r>
            <a:endParaRPr lang="ru-RU" sz="1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159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9A6FE-98BC-4A71-9C1E-F36145A6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738432"/>
          </a:xfrm>
        </p:spPr>
        <p:txBody>
          <a:bodyPr/>
          <a:lstStyle/>
          <a:p>
            <a:r>
              <a:rPr lang="en-US" dirty="0"/>
              <a:t>CODE OF BOT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EB90FC5-4BBC-4DF1-8015-BA512BE6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19" y="1681544"/>
            <a:ext cx="7272762" cy="4396028"/>
          </a:xfrm>
        </p:spPr>
      </p:pic>
    </p:spTree>
    <p:extLst>
      <p:ext uri="{BB962C8B-B14F-4D97-AF65-F5344CB8AC3E}">
        <p14:creationId xmlns:p14="http://schemas.microsoft.com/office/powerpoint/2010/main" val="263545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18089-F5E0-45CB-A0CB-AC4CBF59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954587" cy="794994"/>
          </a:xfrm>
        </p:spPr>
        <p:txBody>
          <a:bodyPr/>
          <a:lstStyle/>
          <a:p>
            <a:r>
              <a:rPr lang="en-US" dirty="0"/>
              <a:t>CODE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9CB18F-C522-4810-A135-63500F553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80" y="609599"/>
            <a:ext cx="2403032" cy="5340071"/>
          </a:xfr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5E20E133-E8FB-40A6-9C8B-FF82F6159C9C}"/>
              </a:ext>
            </a:extLst>
          </p:cNvPr>
          <p:cNvSpPr txBox="1">
            <a:spLocks/>
          </p:cNvSpPr>
          <p:nvPr/>
        </p:nvSpPr>
        <p:spPr>
          <a:xfrm>
            <a:off x="1141413" y="1611984"/>
            <a:ext cx="7050480" cy="4179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The beginning of the code and the prescribed programs</a:t>
            </a:r>
            <a:endParaRPr lang="ru-RU" sz="2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import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os</a:t>
            </a:r>
            <a:endParaRPr lang="en-US" sz="1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import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psutil</a:t>
            </a:r>
            <a:endParaRPr lang="en-US" sz="1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import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telebot</a:t>
            </a:r>
            <a:endParaRPr lang="en-US" sz="1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bot =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telebot.TeleBot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('6003786326:AAErOnuRN1izME6-DGtULlf3zMF-NdAYQqg')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GAMES = ["EpicGamesLauncher.exe", "steam.exe", "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TaleWorlds.MountAndBlade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"]</a:t>
            </a:r>
            <a:endParaRPr lang="ru-RU" sz="1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64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18089-F5E0-45CB-A0CB-AC4CBF59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954587" cy="794994"/>
          </a:xfrm>
        </p:spPr>
        <p:txBody>
          <a:bodyPr/>
          <a:lstStyle/>
          <a:p>
            <a:r>
              <a:rPr lang="en-US" dirty="0"/>
              <a:t>CODE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E20E133-E8FB-40A6-9C8B-FF82F6159C9C}"/>
              </a:ext>
            </a:extLst>
          </p:cNvPr>
          <p:cNvSpPr txBox="1">
            <a:spLocks/>
          </p:cNvSpPr>
          <p:nvPr/>
        </p:nvSpPr>
        <p:spPr>
          <a:xfrm>
            <a:off x="1141413" y="1404593"/>
            <a:ext cx="3959675" cy="4732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2st CODE</a:t>
            </a:r>
            <a:endParaRPr lang="ru-RU" sz="2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def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check_games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():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out=[]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for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in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psutil.pids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():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    try: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        p =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psutil.Process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    except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psutil.NoSuchProcess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        continue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    if p.name() in GAMES: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       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out.append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(p.name())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return out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result =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check_games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print(result)</a:t>
            </a:r>
            <a:endParaRPr lang="ru-RU" sz="1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F89C54B-992B-4FF2-8F64-01A0DFA38D0A}"/>
              </a:ext>
            </a:extLst>
          </p:cNvPr>
          <p:cNvSpPr txBox="1">
            <a:spLocks/>
          </p:cNvSpPr>
          <p:nvPr/>
        </p:nvSpPr>
        <p:spPr>
          <a:xfrm>
            <a:off x="6551629" y="1404592"/>
            <a:ext cx="4326903" cy="4732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3st CODE</a:t>
            </a:r>
            <a:endParaRPr lang="ru-RU" sz="2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@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bot.message_handler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(commands=['start', 'hello'])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def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send_welcome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(message):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print('hello')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bot.reply_to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(message.chat.id, "Howdy, how are you doing?")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@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bot.message_handler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func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=lambda msg: True)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def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echo_all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(message):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print('hello')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bot.reply_to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(message.chat.id, 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message.text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bot.infinity_polling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#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bot.polling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none_stop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=True, interval=0)</a:t>
            </a:r>
          </a:p>
          <a:p>
            <a:pPr marL="0" indent="0">
              <a:buNone/>
            </a:pP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cmd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='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tasklist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&gt;list_of_the_processes.txt'</a:t>
            </a:r>
          </a:p>
          <a:p>
            <a:pPr marL="0" indent="0">
              <a:buNone/>
            </a:pP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code_exit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=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os.system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cmd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print(</a:t>
            </a:r>
            <a:r>
              <a:rPr lang="en-US" sz="1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code_exit</a:t>
            </a:r>
            <a:r>
              <a:rPr lang="en-US" sz="1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</a:t>
            </a:r>
            <a:endParaRPr lang="ru-RU" sz="1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23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4426E-F65C-4464-A875-635DACF6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THANKS!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0584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49</TotalTime>
  <Words>291</Words>
  <Application>Microsoft Office PowerPoint</Application>
  <PresentationFormat>Широкоэкранный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Сетка</vt:lpstr>
      <vt:lpstr>WARDEN BOT</vt:lpstr>
      <vt:lpstr>Conceptual scheme</vt:lpstr>
      <vt:lpstr>CODE OF BOT</vt:lpstr>
      <vt:lpstr>CODE</vt:lpstr>
      <vt:lpstr>CODE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WARDEN BOT</dc:title>
  <dc:creator>Admin</dc:creator>
  <cp:lastModifiedBy>Admin</cp:lastModifiedBy>
  <cp:revision>6</cp:revision>
  <dcterms:created xsi:type="dcterms:W3CDTF">2023-05-01T19:59:46Z</dcterms:created>
  <dcterms:modified xsi:type="dcterms:W3CDTF">2023-05-01T23:05:38Z</dcterms:modified>
</cp:coreProperties>
</file>