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jpeg" ContentType="image/jpe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12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12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12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12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12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12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12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7120" cy="4159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12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12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12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12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12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12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12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12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12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12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12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12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7120" cy="4159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12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12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12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12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12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12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12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12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7120" cy="4159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12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12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12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7120" cy="12571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7120" cy="12571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7120" cy="5371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7120" cy="5371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7120" cy="5371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7120" cy="12571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7120" cy="5371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7120" cy="5371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7120" cy="5371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120" cy="8971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kaggle.com/c/carvana-image-masking-challenge/overview" TargetMode="Externa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33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Введение в нейронные сети.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74320" y="8635680"/>
            <a:ext cx="9177120" cy="251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7927560" y="2788560"/>
            <a:ext cx="2008800" cy="2008800"/>
          </a:xfrm>
          <a:prstGeom prst="rect">
            <a:avLst/>
          </a:prstGeom>
          <a:ln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360000" y="4023360"/>
            <a:ext cx="9637200" cy="9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Урок 6. Сегментация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881280" y="4210560"/>
            <a:ext cx="9637200" cy="9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5760" y="2194560"/>
            <a:ext cx="493488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1. Общие сведения о задачи сегментации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2. Автоэнкодер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3. Примеры архитектур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4. Практика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План вебинара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5619960" y="2560320"/>
            <a:ext cx="3978360" cy="317664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8138160" y="91440"/>
            <a:ext cx="1551600" cy="155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Общие сведения о задаче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сегментации.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646640" cy="164664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274320" y="2651760"/>
            <a:ext cx="6217920" cy="356616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3"/>
          <a:stretch/>
        </p:blipFill>
        <p:spPr>
          <a:xfrm>
            <a:off x="6766560" y="1645920"/>
            <a:ext cx="2918160" cy="218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Автоэнкодер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646640" cy="164664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2123640" y="1770840"/>
            <a:ext cx="5552640" cy="445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Примеры архитектур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646640" cy="164664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345240" y="2094840"/>
            <a:ext cx="9347400" cy="339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Вопросы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734480" cy="173448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2055240" y="2103120"/>
            <a:ext cx="5988600" cy="395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24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Практическое задание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40080" y="1922400"/>
            <a:ext cx="9141120" cy="21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1. Попробуйте обучить нейронную сеть U-Net на любом другом датасете.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Опишите в комментарии к уроку - какой результата вы добились от нейросети? Что помогло вам улучшить ее точность?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*2. Попробуйте свои силы в задаче Carvana на Kaggle - </a:t>
            </a:r>
            <a:r>
              <a:rPr b="0" lang="en-US" sz="1600" spc="-1" strike="noStrike">
                <a:solidFill>
                  <a:srgbClr val="000000"/>
                </a:solidFill>
                <a:latin typeface="Source Sans Pro"/>
                <a:ea typeface="DejaVu Sans"/>
                <a:hlinkClick r:id="rId1"/>
              </a:rPr>
              <a:t>https://www.kaggle.com/c/carvana-image-masking-challenge/overview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*3. Сделайте свою реализацию U-Net на TensorFlow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499760" y="3465720"/>
            <a:ext cx="1778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8185680" y="91440"/>
            <a:ext cx="1595520" cy="159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2019-03-13T22:05:16Z</dcterms:created>
  <dc:creator/>
  <dc:description/>
  <dc:language>en-US</dc:language>
  <cp:lastModifiedBy/>
  <dcterms:modified xsi:type="dcterms:W3CDTF">2020-06-11T13:34:54Z</dcterms:modified>
  <cp:revision>47</cp:revision>
  <dc:subject/>
  <dc:title>Alizarin</dc:title>
</cp:coreProperties>
</file>