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6760" cy="415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6760" cy="415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6760" cy="415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760" cy="12567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Введение в нейронные сети.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74320" y="8635680"/>
            <a:ext cx="9176760" cy="25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927560" y="2788560"/>
            <a:ext cx="2008440" cy="200844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360000" y="4023360"/>
            <a:ext cx="963684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Урок 7. Детектирование объектов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81280" y="4210560"/>
            <a:ext cx="963684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803240" y="4114800"/>
            <a:ext cx="963684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506160" y="4114800"/>
            <a:ext cx="963684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5760" y="2194560"/>
            <a:ext cx="49345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1. Общие сведения о задаче детектирования объектов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2. MaP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3. Примеры архитектур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4. Практика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вебинара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619960" y="2560320"/>
            <a:ext cx="3978000" cy="31762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8138160" y="91440"/>
            <a:ext cx="1551240" cy="155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Общие сведения о задаче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детектирования объектов.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6280" cy="164628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53600" y="2194560"/>
            <a:ext cx="9421920" cy="327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MaP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6280" cy="16462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554480" y="1737360"/>
            <a:ext cx="7017120" cy="472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Примеры архитектур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6280" cy="16462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1097280" y="1828800"/>
            <a:ext cx="7967520" cy="481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Вопросы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734120" cy="17341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055240" y="2103120"/>
            <a:ext cx="5988240" cy="395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24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Практическое задание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40080" y="1922400"/>
            <a:ext cx="9140760" cy="20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Сделайте краткий обзор какой-нибудь научной работы посвященной тому или иному алгоритму для object detection, который не рассматривался на уроке. Проведите анализ: Чем отличается выбранная вами на рассмотрение архитектура нейронной сети от других архитектур? В чем плюсы и минусы данной архитектуры? Какие могут возникнуть трудности при применении данной архитектуры на практике?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*2. Ссылка на репозиторий с полным кодом для обучения ssd нейросети - https://github.com/sergeyveneckiy/ssd-tensorflow. Попробуйте улучшить точность ее работы и напишите отчет, что вы пробовали изменить в ее параметрах и как это отражалось на процессе обучения нейронной сети.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Обратите внимание! Мин. сист. требования для запуска данного проекта - это минимум 8 Gb ОЗУ. Если у вас недостаточно мощности компьютера, то вы можете просто изучить содержимое исходного кода и датасета данного проекта.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499760" y="3465720"/>
            <a:ext cx="1774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185680" y="91440"/>
            <a:ext cx="1595160" cy="159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2019-03-13T22:05:16Z</dcterms:created>
  <dc:creator/>
  <dc:description/>
  <dc:language>en-US</dc:language>
  <cp:lastModifiedBy/>
  <dcterms:modified xsi:type="dcterms:W3CDTF">2020-06-11T14:04:41Z</dcterms:modified>
  <cp:revision>49</cp:revision>
  <dc:subject/>
  <dc:title>Alizarin</dc:title>
</cp:coreProperties>
</file>