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8.png" ContentType="image/png"/>
  <Override PartName="/ppt/media/image9.png" ContentType="image/png"/>
  <Override PartName="/ppt/media/image7.jpeg" ContentType="image/jpeg"/>
  <Override PartName="/ppt/media/image2.jpeg" ContentType="image/jpe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7480" cy="416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7480" cy="416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7480" cy="416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7480" cy="12574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7480" cy="1257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7480" cy="537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7480" cy="5374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7480" cy="5374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7480" cy="1257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7480" cy="537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7480" cy="5374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7480" cy="5374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33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Введение в нейронные сети. Урок 2. Keras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74320" y="8635680"/>
            <a:ext cx="9177480" cy="25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7927560" y="2788560"/>
            <a:ext cx="2009160" cy="200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5760" y="2194560"/>
            <a:ext cx="49352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1. Инструменты для создания нейронных сетей.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2. Общие сведения о Keras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3. Синтаксис Keras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4. Практика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План вебинара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5619960" y="2560320"/>
            <a:ext cx="3978720" cy="317700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8138160" y="91440"/>
            <a:ext cx="1551960" cy="155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Инструменты для создания нейр. сетей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647000" cy="164700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274320" y="2011680"/>
            <a:ext cx="9325080" cy="404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Общие сведения о Keras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647000" cy="164700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1774800" y="2103120"/>
            <a:ext cx="6453000" cy="336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Основы синтаксиса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647000" cy="164700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914400" y="1511280"/>
            <a:ext cx="8136360" cy="525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Вопросы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734840" cy="173484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2055240" y="2103120"/>
            <a:ext cx="5988960" cy="395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24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Практическое задание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48640" y="3291840"/>
            <a:ext cx="9141480" cy="21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1.   Попробуйте обучить, нейронную сеть на Keras (рассмотренную на уроке) на датасете MNIST с другими параметрами.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Опишите в комментарии к уроку - какой результата вы добились от нейросети? Что помогло вам улучшить ее точность?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2. Поработайте с документацией Keras. Попробуйте найти полезные команды Keras неразобранные на уроке.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499760" y="3465720"/>
            <a:ext cx="1782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8185680" y="91440"/>
            <a:ext cx="1595880" cy="159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2019-03-13T22:05:16Z</dcterms:created>
  <dc:creator/>
  <dc:description/>
  <dc:language>en-US</dc:language>
  <cp:lastModifiedBy/>
  <dcterms:modified xsi:type="dcterms:W3CDTF">2020-06-12T19:12:03Z</dcterms:modified>
  <cp:revision>44</cp:revision>
  <dc:subject/>
  <dc:title>Alizarin</dc:title>
</cp:coreProperties>
</file>