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48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480" cy="897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Урок 3. TensorFlow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4320" y="863568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9160" cy="20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5760" y="2194560"/>
            <a:ext cx="4935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Инструменты для создания нейронных сетей.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Общие сведения о TensorFlow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Синтаксис TensorFlow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8720" cy="3177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1960" cy="15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Место TensorFlow среди др. инструментов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536120" y="2651760"/>
            <a:ext cx="7698240" cy="27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Сравнение с Keras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6977880" cy="459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Основы синтаксиса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000" cy="1647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171080" y="1986480"/>
            <a:ext cx="8246160" cy="42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4840" cy="17348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8960" cy="395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24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640" y="2194560"/>
            <a:ext cx="914148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Попробуйте улучшить работу нейронной сети(разобранную на уроке) обучавшейся на датасет Fashion-MNIST.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Опишите в комментарии к уроку - какого результата вы добились от нейросети? Что помогло вам улучшить ее точность?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Поработайте с документацией TensorFlow 2. Попробуйте найти полезные команды TensorFlow,  не разобранные на уроке.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*3.  Попробуйте обучить нейронную сеть на TensorFlow 2 на датасете imdb_reviews.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Опишите в комментарии к уроку - какого результата вы добились от нейросети? Что помогло вам улучшить ее точность?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499760" y="3465720"/>
            <a:ext cx="178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5880" cy="15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2020-06-12T19:17:00Z</dcterms:modified>
  <cp:revision>46</cp:revision>
  <dc:subject/>
  <dc:title>Alizarin</dc:title>
</cp:coreProperties>
</file>