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6760" cy="896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4320" y="8635680"/>
            <a:ext cx="9176760" cy="25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8440" cy="200844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60000" y="4023360"/>
            <a:ext cx="963684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Урок 5. Рекуррентные нейронные сети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81280" y="4210560"/>
            <a:ext cx="963684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2194560"/>
            <a:ext cx="49345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Общие сведения о рекуррентных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нейронных сетях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LSTM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GRU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8000" cy="3176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1240" cy="155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 о свёрточных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нейронных сетей. Понятие свёртки.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280" cy="1646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503800" y="1645920"/>
            <a:ext cx="4902120" cy="27108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2468880" y="4284360"/>
            <a:ext cx="5211360" cy="229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LSTM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280" cy="1646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82880" y="1797840"/>
            <a:ext cx="9709560" cy="411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6280" cy="1646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005840" y="1617840"/>
            <a:ext cx="7954560" cy="50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4120" cy="17341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8240" cy="395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24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0080" y="1922400"/>
            <a:ext cx="9140760" cy="20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Попробуйте изменить параметры нейронной сети работающей с датасетом imdb так, чтобы улучшить ее точность. Приложите анализ.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Попробуйте изменить параметры нейронной сети генерирующий текст таким образом, чтобы добиться генерации как можно более осмысленного текста. Пришлите лучший получившейся у вас текст и опишите, что вы предприняли, чтобы его получить. Можно использовать текст другого прозведения.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*3. Попробуйте на numpy реализовать нейронную сеть архитектуры LSTM.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*4. Предложите свои варианты решения проблемы исчезающего градиента в RNN.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99760" y="3465720"/>
            <a:ext cx="1774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5160" cy="15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2020-07-28T22:29:08Z</dcterms:modified>
  <cp:revision>48</cp:revision>
  <dc:subject/>
  <dc:title>Alizarin</dc:title>
</cp:coreProperties>
</file>