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6.jpeg" ContentType="image/jpeg"/>
  <Override PartName="/ppt/media/image12.jpeg" ContentType="image/jpe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15.png" ContentType="image/png"/>
  <Override PartName="/ppt/media/image2.jpeg" ContentType="image/jpeg"/>
  <Override PartName="/ppt/media/image10.png" ContentType="image/png"/>
  <Override PartName="/ppt/media/image11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200" cy="416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200" cy="416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8200" cy="416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8200" cy="898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Введение в нейронные сети. Основы обучения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нейронных сетей.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74320" y="863568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927560" y="2788560"/>
            <a:ext cx="2009880" cy="200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Вопросы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735560" cy="17355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055240" y="2103120"/>
            <a:ext cx="5989680" cy="395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24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Практическое задание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48640" y="3291840"/>
            <a:ext cx="914220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Попробуйте видоизменить параметры разобранной на уроке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нейронной сети таким образом, чтобы улучшить ее точность.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Проведите анализ: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Что приводит к ухудшению точности нейронной сети? Что приводит к увеличению ее точности?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499760" y="3465720"/>
            <a:ext cx="1789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8185680" y="91440"/>
            <a:ext cx="1596600" cy="159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5760" y="2194560"/>
            <a:ext cx="4935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1. Общие сведения о нейронных сетях.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2. История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3. Основы обучения нейронных сетей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4. Практика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вебинара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619960" y="2560320"/>
            <a:ext cx="3979440" cy="31777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8138160" y="91440"/>
            <a:ext cx="1552680" cy="15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Общие сведения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937760" y="1554480"/>
            <a:ext cx="4753080" cy="47530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71800" y="1597680"/>
            <a:ext cx="4664160" cy="47098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8138160" y="0"/>
            <a:ext cx="1647720" cy="16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768492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Место искусственных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нейронных сетей в современном мире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229600" y="91440"/>
            <a:ext cx="1461240" cy="14612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011680" y="1737360"/>
            <a:ext cx="5850360" cy="478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768492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Биологическая нейронная сеть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8320680" y="91440"/>
            <a:ext cx="1461240" cy="14612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280160" y="1724400"/>
            <a:ext cx="7251120" cy="467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История нейронных сетей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8229600" y="0"/>
            <a:ext cx="1689840" cy="168984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45880" y="1828800"/>
            <a:ext cx="9536400" cy="447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Закон Мура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8229600" y="0"/>
            <a:ext cx="1689840" cy="16898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171080" y="1598400"/>
            <a:ext cx="7697880" cy="516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Рост числа данных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8229600" y="0"/>
            <a:ext cx="1689840" cy="16898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40080" y="1711080"/>
            <a:ext cx="8411400" cy="487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Обучение нейронных сетей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5837400" y="2011680"/>
            <a:ext cx="3944880" cy="38268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74320" y="2560320"/>
            <a:ext cx="5263560" cy="27414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8138160" y="50760"/>
            <a:ext cx="1644120" cy="164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2019-03-13T22:05:16Z</dcterms:created>
  <dc:creator/>
  <dc:description/>
  <dc:language>en-US</dc:language>
  <cp:lastModifiedBy/>
  <dcterms:modified xsi:type="dcterms:W3CDTF">2020-06-02T22:21:03Z</dcterms:modified>
  <cp:revision>38</cp:revision>
  <dc:subject/>
  <dc:title>Alizarin</dc:title>
</cp:coreProperties>
</file>