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8.png" ContentType="image/png"/>
  <Override PartName="/ppt/media/image7.jpeg" ContentType="image/jpeg"/>
  <Override PartName="/ppt/media/image2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840" cy="41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840" cy="41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840" cy="41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7840" cy="41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840" cy="125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84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84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784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784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784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784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7840" cy="897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33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Введение в нейронные сети.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74320" y="8635680"/>
            <a:ext cx="9177840" cy="25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927560" y="2788560"/>
            <a:ext cx="2009520" cy="200952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360000" y="4023360"/>
            <a:ext cx="963792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Урок 4. Свёрточные нейронные сети.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5760" y="2194560"/>
            <a:ext cx="49356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1. Общие сведения о свёрточных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нейронных сетях. Понятие свёртки.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2. Lenet-5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3. Разновидности CNN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4. Практика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План вебинара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5619960" y="2560320"/>
            <a:ext cx="3979080" cy="317736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8138160" y="91440"/>
            <a:ext cx="1552320" cy="15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Общие сведения о свёрточных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нейронных сетей. Понятие свёртки.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360" cy="164736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365760" y="2152800"/>
            <a:ext cx="9326880" cy="315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Lenet-5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360" cy="164736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91440" y="2743200"/>
            <a:ext cx="9820800" cy="263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Разновидности CNN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647360" cy="164736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1188720" y="1737360"/>
            <a:ext cx="7406640" cy="495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Вопросы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8138160" y="0"/>
            <a:ext cx="1735200" cy="173520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2055240" y="2103120"/>
            <a:ext cx="5989320" cy="39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24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Практическое задание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40080" y="1922400"/>
            <a:ext cx="9141840" cy="21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Попробовать улучшить точность распознования образов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cifar 10 сверточной нейронной сетью, рассмотренной на уроке. Приложить анализ с описанием того, что улучшает работу нейронной сети и что ухудшает.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2. Описать также в анализе какие необоходимо внести изменения  в получившуюся у вас нейронную сеть если бы ей нужно было работать не с cifar10, а с MNIST, CIFAR100 и IMAGENET.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499760" y="3465720"/>
            <a:ext cx="1785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8185680" y="91440"/>
            <a:ext cx="1596240" cy="159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2019-03-13T22:05:16Z</dcterms:created>
  <dc:creator/>
  <dc:description/>
  <dc:language>en-US</dc:language>
  <cp:lastModifiedBy/>
  <dcterms:modified xsi:type="dcterms:W3CDTF">2020-06-11T12:33:53Z</dcterms:modified>
  <cp:revision>40</cp:revision>
  <dc:subject/>
  <dc:title>Alizarin</dc:title>
</cp:coreProperties>
</file>