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notesMasterIdLst>
    <p:notesMasterId r:id="rId18"/>
  </p:notesMasterIdLst>
  <p:handoutMasterIdLst>
    <p:handoutMasterId r:id="rId19"/>
  </p:handoutMasterIdLst>
  <p:sldIdLst>
    <p:sldId id="289" r:id="rId5"/>
    <p:sldId id="267" r:id="rId6"/>
    <p:sldId id="283" r:id="rId7"/>
    <p:sldId id="284" r:id="rId8"/>
    <p:sldId id="285" r:id="rId9"/>
    <p:sldId id="286" r:id="rId10"/>
    <p:sldId id="291" r:id="rId11"/>
    <p:sldId id="292" r:id="rId12"/>
    <p:sldId id="293" r:id="rId13"/>
    <p:sldId id="294" r:id="rId14"/>
    <p:sldId id="287" r:id="rId15"/>
    <p:sldId id="288" r:id="rId16"/>
    <p:sldId id="290" r:id="rId17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9" autoAdjust="0"/>
    <p:restoredTop sz="94599" autoAdjust="0"/>
  </p:normalViewPr>
  <p:slideViewPr>
    <p:cSldViewPr>
      <p:cViewPr>
        <p:scale>
          <a:sx n="81" d="100"/>
          <a:sy n="81" d="100"/>
        </p:scale>
        <p:origin x="1818" y="7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2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0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94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7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2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530670"/>
            <a:ext cx="1475969" cy="14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smtClean="0"/>
              <a:t>01.08.2016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84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764704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3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01" r="6874" b="36346"/>
          <a:stretch/>
        </p:blipFill>
        <p:spPr>
          <a:xfrm>
            <a:off x="621804" y="404664"/>
            <a:ext cx="10729193" cy="4364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780" y="5373216"/>
            <a:ext cx="10055781" cy="726976"/>
          </a:xfrm>
        </p:spPr>
        <p:txBody>
          <a:bodyPr/>
          <a:lstStyle/>
          <a:p>
            <a:r>
              <a:rPr lang="ru-RU" dirty="0" smtClean="0"/>
              <a:t>Раздел «контакты»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874" t="33196" r="7464"/>
          <a:stretch/>
        </p:blipFill>
        <p:spPr>
          <a:xfrm>
            <a:off x="621803" y="404664"/>
            <a:ext cx="10729193" cy="437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0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064" y="476672"/>
            <a:ext cx="10055781" cy="7989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Коллектив разработчиков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46" y="2058620"/>
            <a:ext cx="2280062" cy="22800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060848"/>
            <a:ext cx="2304256" cy="23042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2058620"/>
            <a:ext cx="2280062" cy="2280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916" y="45811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Бородулин Н.И.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0316" y="4581128"/>
            <a:ext cx="24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Балаев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К.Г.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660" y="45811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Моргунов Н.Ю.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3806" y="5301208"/>
            <a:ext cx="3738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Informal Roman" panose="030604020304060B0204" pitchFamily="66" charset="0"/>
              </a:rPr>
              <a:t>TeamFerrata</a:t>
            </a:r>
            <a:endParaRPr lang="ru-R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3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836" y="2060848"/>
            <a:ext cx="10055781" cy="2743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</a:t>
            </a:r>
            <a:endParaRPr lang="ru-R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3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2000">
        <p14:reveal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764704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7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034" y="4365104"/>
            <a:ext cx="6399133" cy="1947333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Выполнено: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rtl="0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Коллективом разработчиков 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TeamFerrata</a:t>
            </a:r>
            <a:endParaRPr lang="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oculusphone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.com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943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Введение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034" y="1844824"/>
            <a:ext cx="8533765" cy="4149576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Одним из объектов следования моде является смартфон, отвечающий всем современным требованиям.</a:t>
            </a: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С целью ознакомления с характеристиками потенциальный потребитель осуществляет поиск на различных специализированных ресурсах. Но не все из них обладают полной и достоверной  информацией…</a:t>
            </a:r>
          </a:p>
          <a:p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7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943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Цель проекта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034" y="2060848"/>
            <a:ext cx="8533765" cy="3168352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	Ресурс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OculusPhone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был создан с целью решения проблемы наличия недостоверной информации о выходящих новинках в области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телефоностроения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9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315" y="260648"/>
            <a:ext cx="10055781" cy="798984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сайта 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340" y="116632"/>
            <a:ext cx="11351925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2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4620" b="28995"/>
          <a:stretch/>
        </p:blipFill>
        <p:spPr>
          <a:xfrm>
            <a:off x="520981" y="260648"/>
            <a:ext cx="10833489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5373216"/>
            <a:ext cx="10055781" cy="798984"/>
          </a:xfrm>
        </p:spPr>
        <p:txBody>
          <a:bodyPr/>
          <a:lstStyle/>
          <a:p>
            <a:r>
              <a:rPr lang="ru-RU" dirty="0" smtClean="0"/>
              <a:t>Главная страница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01" r="6177"/>
          <a:stretch/>
        </p:blipFill>
        <p:spPr>
          <a:xfrm>
            <a:off x="1293209" y="332656"/>
            <a:ext cx="8568953" cy="543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94" y="6021288"/>
            <a:ext cx="10055781" cy="582960"/>
          </a:xfrm>
        </p:spPr>
        <p:txBody>
          <a:bodyPr>
            <a:normAutofit/>
          </a:bodyPr>
          <a:lstStyle/>
          <a:p>
            <a:r>
              <a:rPr lang="ru-RU" dirty="0" smtClean="0"/>
              <a:t>Раздел «новинки»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6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74" r="7464" b="31095"/>
          <a:stretch/>
        </p:blipFill>
        <p:spPr>
          <a:xfrm>
            <a:off x="765820" y="404664"/>
            <a:ext cx="10441161" cy="4724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5589240"/>
            <a:ext cx="10055781" cy="720080"/>
          </a:xfrm>
        </p:spPr>
        <p:txBody>
          <a:bodyPr/>
          <a:lstStyle/>
          <a:p>
            <a:r>
              <a:rPr lang="ru-RU" dirty="0" smtClean="0"/>
              <a:t>Раздел «обзоры»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282" r="4511" b="14291"/>
          <a:stretch/>
        </p:blipFill>
        <p:spPr>
          <a:xfrm>
            <a:off x="765819" y="420028"/>
            <a:ext cx="10441161" cy="4708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101" r="5101" b="15342"/>
          <a:stretch/>
        </p:blipFill>
        <p:spPr>
          <a:xfrm>
            <a:off x="1361781" y="420028"/>
            <a:ext cx="9315804" cy="47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3" y="5661248"/>
            <a:ext cx="9865096" cy="942999"/>
          </a:xfrm>
        </p:spPr>
        <p:txBody>
          <a:bodyPr>
            <a:normAutofit/>
          </a:bodyPr>
          <a:lstStyle/>
          <a:p>
            <a:r>
              <a:rPr lang="ru-RU" dirty="0" smtClean="0"/>
              <a:t>Раздел «о нас»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693" r="6283" b="36346"/>
          <a:stretch/>
        </p:blipFill>
        <p:spPr>
          <a:xfrm>
            <a:off x="693813" y="404664"/>
            <a:ext cx="10225137" cy="4776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5101" t="16392" r="5101" b="9040"/>
          <a:stretch/>
        </p:blipFill>
        <p:spPr>
          <a:xfrm>
            <a:off x="693813" y="404664"/>
            <a:ext cx="10225137" cy="4776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7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ектор">
  <a:themeElements>
    <a:clrScheme name="Другая 2">
      <a:dk1>
        <a:sysClr val="windowText" lastClr="000000"/>
      </a:dk1>
      <a:lt1>
        <a:sysClr val="window" lastClr="FFFFFF"/>
      </a:lt1>
      <a:dk2>
        <a:srgbClr val="44B76F"/>
      </a:dk2>
      <a:lt2>
        <a:srgbClr val="44B76F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</TotalTime>
  <Words>45</Words>
  <Application>Microsoft Office PowerPoint</Application>
  <PresentationFormat>Произвольный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Century Gothic</vt:lpstr>
      <vt:lpstr>Constantia</vt:lpstr>
      <vt:lpstr>Informal Roman</vt:lpstr>
      <vt:lpstr>Wingdings 3</vt:lpstr>
      <vt:lpstr>Сектор</vt:lpstr>
      <vt:lpstr>Презентация PowerPoint</vt:lpstr>
      <vt:lpstr>oculusphone.com</vt:lpstr>
      <vt:lpstr>Введение</vt:lpstr>
      <vt:lpstr>Цель проекта</vt:lpstr>
      <vt:lpstr>Структура сайта </vt:lpstr>
      <vt:lpstr>Главная страница сайта</vt:lpstr>
      <vt:lpstr>Раздел «новинки»</vt:lpstr>
      <vt:lpstr>Раздел «обзоры»</vt:lpstr>
      <vt:lpstr>Раздел «о нас»</vt:lpstr>
      <vt:lpstr>Раздел «контакты»</vt:lpstr>
      <vt:lpstr>Коллектив разработчиков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Моргунов Никита Юрьевич</dc:creator>
  <cp:lastModifiedBy>Моргунов Никита Юрьевич</cp:lastModifiedBy>
  <cp:revision>13</cp:revision>
  <dcterms:created xsi:type="dcterms:W3CDTF">2019-06-18T06:50:53Z</dcterms:created>
  <dcterms:modified xsi:type="dcterms:W3CDTF">2019-06-18T09:58:52Z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