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305" r:id="rId3"/>
    <p:sldId id="313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2D62FF"/>
    <a:srgbClr val="1A0D0D"/>
    <a:srgbClr val="650D1B"/>
    <a:srgbClr val="F1DABF"/>
    <a:srgbClr val="92817A"/>
    <a:srgbClr val="2F2F2F"/>
    <a:srgbClr val="D1495B"/>
    <a:srgbClr val="E2DBBE"/>
    <a:srgbClr val="4F7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EA72C-62E8-413D-9DC3-F8465D987902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7311-3A25-4A90-8A04-6B562C8BF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8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09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43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3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6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2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5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4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0ECF-A646-48A6-AA6B-CCC6568F1113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93ADB-BD7E-4FEB-AEB4-FB604E4E6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50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C4B68-7131-42B0-814B-22E9D984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526283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Лабораторная работа №3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6F77301-A5FB-45C3-82E6-741002F0FD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8E79B4-6BAD-DEAE-2860-D79494349F2C}"/>
              </a:ext>
            </a:extLst>
          </p:cNvPr>
          <p:cNvSpPr txBox="1">
            <a:spLocks/>
          </p:cNvSpPr>
          <p:nvPr/>
        </p:nvSpPr>
        <p:spPr>
          <a:xfrm>
            <a:off x="7309164" y="4884224"/>
            <a:ext cx="4695731" cy="12098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Прокуденко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Кирилл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БПМ-21-3</a:t>
            </a:r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726084DE-DD6D-C3E2-83E4-30F346930497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F2774CCE-560D-960A-2660-A844E91EE340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78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D455-84D4-17EE-A56A-FB6ACAA6F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089A0-372B-6EBD-C18B-138622FE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Лабораторная работа №3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929F2AA-2311-423A-A6A2-A1E237D75F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C0682884-4B74-B4DF-27B1-1E96F81C622D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EDAFB3F4-41A7-6768-8428-E83725E913BD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7C85D-03F3-5134-1173-5A8B010AAA85}"/>
              </a:ext>
            </a:extLst>
          </p:cNvPr>
          <p:cNvSpPr txBox="1"/>
          <p:nvPr/>
        </p:nvSpPr>
        <p:spPr>
          <a:xfrm>
            <a:off x="1430447" y="2130086"/>
            <a:ext cx="8781862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 конструкторы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Telegram-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своего бота с уровнем вложенности не менее 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Интегрировать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NLP-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59366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BEF7F-FD0C-FAA2-690A-0788E154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4A21-6910-9B8F-013E-C6215009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Инструменты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AD877F-FAF5-7F15-E2F9-3B04BA3DCD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FDF5B171-9D44-E5B1-AF43-AA97AE321151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E2E0B4D7-498B-CFAC-8EEF-A843EC2A6236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7EC29-B51E-A8EF-3AA4-6D6D9A6DBC4E}"/>
              </a:ext>
            </a:extLst>
          </p:cNvPr>
          <p:cNvSpPr txBox="1"/>
          <p:nvPr/>
        </p:nvSpPr>
        <p:spPr>
          <a:xfrm>
            <a:off x="1430447" y="2130086"/>
            <a:ext cx="8781862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 ботов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BotMother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2.5 c Hugging Face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7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10CF6-DFAA-1869-B0F7-DA9B2C12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BCA4-A6FB-0E71-897A-BBFFF6075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Компания </a:t>
            </a:r>
            <a:r>
              <a:rPr lang="en-US" sz="4800" dirty="0" err="1">
                <a:solidFill>
                  <a:schemeClr val="bg1"/>
                </a:solidFill>
                <a:latin typeface="Arial Black" panose="020B0A04020102020204" pitchFamily="34" charset="0"/>
              </a:rPr>
              <a:t>Botmother</a:t>
            </a:r>
            <a:endParaRPr lang="ru-RU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8918525-63AD-1447-70A5-07E93A617F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71AF5500-D6B8-0847-0B68-55D2EF5BEAC9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757C7CC6-2765-FD25-0E6C-2312B76D89F9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DA438-A031-316F-BEC4-8F9052376839}"/>
              </a:ext>
            </a:extLst>
          </p:cNvPr>
          <p:cNvSpPr txBox="1"/>
          <p:nvPr/>
        </p:nvSpPr>
        <p:spPr>
          <a:xfrm>
            <a:off x="1161861" y="1555684"/>
            <a:ext cx="9868278" cy="564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Создали 3 участника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Разработали софт для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Индотек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решили внедрить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-бота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из участников работал над автоматизацией для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Usedesk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попросили разработать бота.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Трое знакомых создали проект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Usebots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ботов на заказ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Когда всем стали нужны боты, понадобился удобный конструктор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августе 2016 команда приступила к разработке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Botmoter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8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4D1-D640-1999-EA89-547B3D15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FFDB-6C66-455F-7FBF-9A89EC98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Функционал бота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55F9FB5-6EF0-2F97-681B-15083C3053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7F3A61CF-9749-7CF8-6170-821AF1CD7DA3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B585BCDB-E13C-ED7E-16A2-C4C77AA7E763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5511A-5B8D-8D36-4801-8F59171F635F}"/>
              </a:ext>
            </a:extLst>
          </p:cNvPr>
          <p:cNvSpPr txBox="1"/>
          <p:nvPr/>
        </p:nvSpPr>
        <p:spPr>
          <a:xfrm>
            <a:off x="1430447" y="2130086"/>
            <a:ext cx="8781862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Квиз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тему игры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Dota 2 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Вопросы генерируется бесконечно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ошибки подсчитывает серию правильных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216999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A0E88-0145-1749-070C-3010B45F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6D9FD-BEFF-1535-FD97-3E8D561B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Структура бота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9C5C700-E218-7BA1-4F8B-AAE0FA036F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5A63218C-D285-D73D-DE94-765DA58742D7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6CD7CC41-0633-7432-9356-7E28A46559CF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10327E-20D1-EE58-77C6-D6BC05C6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1" y="1561020"/>
            <a:ext cx="5438395" cy="45019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5DC779-58C5-5C63-47E1-933B7BA1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16" y="1561020"/>
            <a:ext cx="5034669" cy="44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27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DE31-C71A-8418-0CDE-0AB880671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44AC6-1F43-A081-465A-E4685377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6069"/>
            <a:ext cx="9144000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Структура бота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909FA04-2350-D57A-FA72-3C59478590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CA6D3D28-B83A-8113-EE95-F5BED795C49D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31D14225-D361-6696-F85E-57B94451DDF8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E22375-45D5-1EE4-D506-B2B87E36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6" y="1548230"/>
            <a:ext cx="5315498" cy="45934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31606D-0E7D-7A78-F7F9-56518711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3" y="2574260"/>
            <a:ext cx="4678052" cy="25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3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CBBA1-86BE-6AC9-6288-004BD4A0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13F4-3DA3-6B3D-1E1B-8C41A5E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370" y="604826"/>
            <a:ext cx="9865259" cy="920435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Проблемы при разработке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77E5DCA-5E14-8875-910F-1770D3C3EC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444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A3477924-1993-6F9C-F3A1-1B6EE2454918}"/>
              </a:ext>
            </a:extLst>
          </p:cNvPr>
          <p:cNvSpPr/>
          <p:nvPr/>
        </p:nvSpPr>
        <p:spPr>
          <a:xfrm rot="5400000">
            <a:off x="36586" y="12115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E479381F-431D-7AEE-4F72-4E32B33DD0D4}"/>
              </a:ext>
            </a:extLst>
          </p:cNvPr>
          <p:cNvSpPr/>
          <p:nvPr/>
        </p:nvSpPr>
        <p:spPr>
          <a:xfrm rot="16200000">
            <a:off x="10661559" y="5332066"/>
            <a:ext cx="1504335" cy="1524000"/>
          </a:xfrm>
          <a:prstGeom prst="rtTriangle">
            <a:avLst/>
          </a:prstGeom>
          <a:solidFill>
            <a:srgbClr val="2D62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7A087-110A-F826-50C5-4CD57418304A}"/>
              </a:ext>
            </a:extLst>
          </p:cNvPr>
          <p:cNvSpPr txBox="1"/>
          <p:nvPr/>
        </p:nvSpPr>
        <p:spPr>
          <a:xfrm>
            <a:off x="1430446" y="2130086"/>
            <a:ext cx="9865259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Нельзя купить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ChatGPT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русской картой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Долгий поиск модели для генерации осмысленного текста по теме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интуитивная настройка модуля для работы с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Нестабильность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8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D62FF"/>
        </a:solidFill>
        <a:ln w="38100"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148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 SemiBold</vt:lpstr>
      <vt:lpstr>Calibri</vt:lpstr>
      <vt:lpstr>Calibri Light</vt:lpstr>
      <vt:lpstr>Office Theme</vt:lpstr>
      <vt:lpstr>Лабораторная работа №3</vt:lpstr>
      <vt:lpstr>Лабораторная работа №3</vt:lpstr>
      <vt:lpstr>Инструменты</vt:lpstr>
      <vt:lpstr>Компания Botmother</vt:lpstr>
      <vt:lpstr>Функционал бота</vt:lpstr>
      <vt:lpstr>Структура бота</vt:lpstr>
      <vt:lpstr>Структура бота</vt:lpstr>
      <vt:lpstr>Проблемы при разработке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foreign languages __________________</dc:title>
  <dc:creator>Прокуденко Кирилл Игоревич</dc:creator>
  <cp:lastModifiedBy>Кирилл</cp:lastModifiedBy>
  <cp:revision>30</cp:revision>
  <dcterms:created xsi:type="dcterms:W3CDTF">2021-11-12T19:48:53Z</dcterms:created>
  <dcterms:modified xsi:type="dcterms:W3CDTF">2024-12-02T11:26:04Z</dcterms:modified>
</cp:coreProperties>
</file>