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9875/Project-OneIc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vanRaak/MaterialBarcodeScanner" TargetMode="External"/><Relationship Id="rId2" Type="http://schemas.openxmlformats.org/officeDocument/2006/relationships/hyperlink" Target="https://firebase.google.com/docs/reference/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r>
              <a:rPr lang="en-US" sz="6000" dirty="0" err="1"/>
              <a:t>OneIce</a:t>
            </a:r>
            <a:endParaRPr lang="ru-RU" sz="6000" dirty="0"/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502285" y="3969689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Руководитель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: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9A9AB388-7C83-4E8B-A220-E020DB96F3B1}"/>
              </a:ext>
            </a:extLst>
          </p:cNvPr>
          <p:cNvSpPr txBox="1">
            <a:spLocks/>
          </p:cNvSpPr>
          <p:nvPr/>
        </p:nvSpPr>
        <p:spPr>
          <a:xfrm>
            <a:off x="4502285" y="3036239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Бакуркин Кирилл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66055-A4C9-435D-944D-0251C1CF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хранения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F6F3C-33AE-4661-B6DF-61C894EDD36F}"/>
              </a:ext>
            </a:extLst>
          </p:cNvPr>
          <p:cNvSpPr txBox="1"/>
          <p:nvPr/>
        </p:nvSpPr>
        <p:spPr>
          <a:xfrm>
            <a:off x="857250" y="1276350"/>
            <a:ext cx="659103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База данных в реальном времени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Storage</a:t>
            </a:r>
            <a:r>
              <a:rPr lang="ru-RU" sz="3200" dirty="0"/>
              <a:t> </a:t>
            </a:r>
            <a:r>
              <a:rPr lang="en-US" sz="3200" dirty="0"/>
              <a:t>Firebase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B4694A-9685-40D7-BBF4-A270233C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10" y="2805112"/>
            <a:ext cx="67227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1BCD2-E0AB-49F5-84E8-1D8A299F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мобильного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9D2CA-DAC9-4FD9-92E4-A55ED61DAE88}"/>
              </a:ext>
            </a:extLst>
          </p:cNvPr>
          <p:cNvSpPr txBox="1"/>
          <p:nvPr/>
        </p:nvSpPr>
        <p:spPr>
          <a:xfrm>
            <a:off x="545869" y="1143001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MVVN pattern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65093-846C-4AC7-B7A4-31AD77E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727776"/>
            <a:ext cx="7496985" cy="318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06C20-C6BB-4BAA-BFAC-7DF24A51C5BE}"/>
              </a:ext>
            </a:extLst>
          </p:cNvPr>
          <p:cNvSpPr txBox="1"/>
          <p:nvPr/>
        </p:nvSpPr>
        <p:spPr>
          <a:xfrm>
            <a:off x="642937" y="5130225"/>
            <a:ext cx="1130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Данный подход позволяет связывать элементы представления со свойствами и событиями </a:t>
            </a:r>
            <a:r>
              <a:rPr lang="ru-RU" sz="2000" dirty="0" err="1"/>
              <a:t>View</a:t>
            </a:r>
            <a:r>
              <a:rPr lang="ru-RU" sz="2000" dirty="0"/>
              <a:t>-модели.</a:t>
            </a:r>
          </a:p>
        </p:txBody>
      </p:sp>
    </p:spTree>
    <p:extLst>
      <p:ext uri="{BB962C8B-B14F-4D97-AF65-F5344CB8AC3E}">
        <p14:creationId xmlns:p14="http://schemas.microsoft.com/office/powerpoint/2010/main" val="139868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20FFC-5311-4127-8060-4D4C2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Java-</a:t>
            </a:r>
            <a:r>
              <a:rPr lang="ru-RU" dirty="0"/>
              <a:t>кода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36011-42E8-489B-BBDC-64003DCF3D40}"/>
              </a:ext>
            </a:extLst>
          </p:cNvPr>
          <p:cNvSpPr txBox="1"/>
          <p:nvPr/>
        </p:nvSpPr>
        <p:spPr>
          <a:xfrm>
            <a:off x="790575" y="1314450"/>
            <a:ext cx="110179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Adapter pattern</a:t>
            </a:r>
            <a:r>
              <a:rPr lang="ru-RU" sz="2400" dirty="0"/>
              <a:t> -</a:t>
            </a:r>
            <a:r>
              <a:rPr lang="en-US" sz="2400" dirty="0"/>
              <a:t> </a:t>
            </a:r>
            <a:r>
              <a:rPr lang="ru-RU" sz="2400" dirty="0"/>
              <a:t>объекты с одним интерфейсом (контрактом) мог работать там, где необходим объект с совершенно другим интерфейсом.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Strategy pattern - c</a:t>
            </a:r>
            <a:r>
              <a:rPr lang="ru-RU" sz="2400" dirty="0" err="1"/>
              <a:t>оздание</a:t>
            </a:r>
            <a:r>
              <a:rPr lang="ru-RU" sz="2400" dirty="0"/>
              <a:t> нескольких моделей поведения (стратегий) для одного объекта и вынесения их в отдельные классы.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A03768-D711-45BC-943A-45D15DB3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3054330"/>
            <a:ext cx="2763519" cy="2763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C71DE-0D5B-4980-8605-512C0636BD85}"/>
              </a:ext>
            </a:extLst>
          </p:cNvPr>
          <p:cNvSpPr txBox="1"/>
          <p:nvPr/>
        </p:nvSpPr>
        <p:spPr>
          <a:xfrm>
            <a:off x="790574" y="3059668"/>
            <a:ext cx="4638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Итого: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Простая поддержка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Масштабируемость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Расширяемость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Устойчивость</a:t>
            </a:r>
            <a:r>
              <a:rPr lang="ru-RU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08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E01CA-E1D1-4727-823F-C202788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B59A8-88C3-4086-9BA5-9059256A1591}"/>
              </a:ext>
            </a:extLst>
          </p:cNvPr>
          <p:cNvSpPr txBox="1"/>
          <p:nvPr/>
        </p:nvSpPr>
        <p:spPr>
          <a:xfrm>
            <a:off x="576262" y="1171575"/>
            <a:ext cx="1103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была получена система, которая отслеживает информацию о товарах в холодильнике, в том числе сроки годности товаров. Удобное добавление товаров через сканирование </a:t>
            </a:r>
            <a:r>
              <a:rPr lang="en-US" dirty="0"/>
              <a:t>QR</a:t>
            </a:r>
            <a:r>
              <a:rPr lang="ru-RU" dirty="0"/>
              <a:t> и </a:t>
            </a:r>
            <a:r>
              <a:rPr lang="en-US" dirty="0"/>
              <a:t>Bar</a:t>
            </a:r>
            <a:r>
              <a:rPr lang="ru-RU" dirty="0"/>
              <a:t> – кодов. Простое взаимодействие с другими пользователями холодильника.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4284B-9A5F-4E6E-99F3-8922E56C46E0}"/>
              </a:ext>
            </a:extLst>
          </p:cNvPr>
          <p:cNvSpPr txBox="1"/>
          <p:nvPr/>
        </p:nvSpPr>
        <p:spPr>
          <a:xfrm>
            <a:off x="576262" y="2211348"/>
            <a:ext cx="1067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Минимально жизнеспособный продукт – концепция, которая позволяет сократить время запуска проекта за счет создания только необходимых функций.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6CDC3-AEF8-46DE-A00F-33354E6E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974123"/>
            <a:ext cx="3910013" cy="36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9114C-7005-41EE-AF7B-A0F44C22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Киллер-фичи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6D38F-4C6A-40F9-B17B-9F0B68BBF617}"/>
              </a:ext>
            </a:extLst>
          </p:cNvPr>
          <p:cNvSpPr txBox="1"/>
          <p:nvPr/>
        </p:nvSpPr>
        <p:spPr>
          <a:xfrm>
            <a:off x="271462" y="794117"/>
            <a:ext cx="1135856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</a:t>
            </a:r>
            <a:r>
              <a:rPr lang="en-US" sz="2400" dirty="0"/>
              <a:t>QR </a:t>
            </a:r>
            <a:r>
              <a:rPr lang="ru-RU" sz="2400" dirty="0"/>
              <a:t>для товаров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Физический </a:t>
            </a:r>
            <a:r>
              <a:rPr lang="en-US" sz="2400" dirty="0"/>
              <a:t>QR</a:t>
            </a:r>
            <a:r>
              <a:rPr lang="ru-RU" sz="2400" dirty="0"/>
              <a:t> сканер</a:t>
            </a:r>
            <a:r>
              <a:rPr lang="en-US" sz="2400" dirty="0"/>
              <a:t> </a:t>
            </a:r>
            <a:r>
              <a:rPr lang="ru-RU" sz="2400" dirty="0"/>
              <a:t>в холодильнике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Подборка рецептов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Список покупок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Сканирование чеков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Статистика потребления пищи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Любимые продукты в ближайших магазинах со скидкой (</a:t>
            </a:r>
            <a:r>
              <a:rPr lang="ru-RU" sz="2400" dirty="0" err="1"/>
              <a:t>Едадил</a:t>
            </a:r>
            <a:r>
              <a:rPr lang="ru-RU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Помощник «что купить?». Рекомендации к покупкам и часто используемые продукты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Привязка к физическому холодильнику(блокировка по времени, отслеживание и управление температурой)</a:t>
            </a:r>
          </a:p>
          <a:p>
            <a:endParaRPr lang="ru-RU" sz="2400" dirty="0"/>
          </a:p>
        </p:txBody>
      </p:sp>
      <p:pic>
        <p:nvPicPr>
          <p:cNvPr id="1026" name="Picture 2" descr="https://pp.userapi.com/c627716/v627716693/11024/Wi2FmjIhSJs.jpg">
            <a:extLst>
              <a:ext uri="{FF2B5EF4-FFF2-40B4-BE49-F238E27FC236}">
                <a16:creationId xmlns:a16="http://schemas.microsoft.com/office/drawing/2014/main" id="{0CD1998E-A008-478B-80AB-32236891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1111991"/>
            <a:ext cx="5243513" cy="295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0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23628-346A-4853-A273-2D2FA76E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 и контактные данные</a:t>
            </a:r>
          </a:p>
        </p:txBody>
      </p:sp>
      <p:pic>
        <p:nvPicPr>
          <p:cNvPr id="4" name="Рисунок 3" descr="Изображение выглядит как черный,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18D9FF1-6103-4734-B0B3-66F34339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9" y="2362260"/>
            <a:ext cx="978131" cy="1002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C8E6E-12EA-4DE7-BBA4-1BB483FE3536}"/>
              </a:ext>
            </a:extLst>
          </p:cNvPr>
          <p:cNvSpPr txBox="1"/>
          <p:nvPr/>
        </p:nvSpPr>
        <p:spPr>
          <a:xfrm>
            <a:off x="2714624" y="2663548"/>
            <a:ext cx="662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https://github.com/kirill9875/Project-OneIce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1CBDBE-6029-4FFC-95CF-44F80C81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1" y="3962398"/>
            <a:ext cx="1009649" cy="1009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B4A00-E118-4D63-9AF8-2536912C5A5C}"/>
              </a:ext>
            </a:extLst>
          </p:cNvPr>
          <p:cNvSpPr txBox="1"/>
          <p:nvPr/>
        </p:nvSpPr>
        <p:spPr>
          <a:xfrm>
            <a:off x="2714624" y="4236391"/>
            <a:ext cx="290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kirill1098@gmail.com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285989"/>
            <a:ext cx="8789517" cy="399811"/>
          </a:xfrm>
        </p:spPr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6EE34-93CE-4ECD-8C90-D5E55AE33658}"/>
              </a:ext>
            </a:extLst>
          </p:cNvPr>
          <p:cNvSpPr txBox="1"/>
          <p:nvPr/>
        </p:nvSpPr>
        <p:spPr>
          <a:xfrm>
            <a:off x="695325" y="1103138"/>
            <a:ext cx="11029950" cy="46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Конечный пользователь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Контроль за просроченными продуктами в холодильнике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Покупка уже существующих продуктов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Порядок в холодильнике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Корпоративный пользователь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Ведение эффективного учета продуктов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Контроль за сроками годности поставляемы товаров в заведения общественного питания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599-27D4-4ABA-8F6D-32ECBD74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6B11-2F78-423F-A6F8-76D599F9A038}"/>
              </a:ext>
            </a:extLst>
          </p:cNvPr>
          <p:cNvSpPr txBox="1"/>
          <p:nvPr/>
        </p:nvSpPr>
        <p:spPr>
          <a:xfrm>
            <a:off x="885825" y="1800224"/>
            <a:ext cx="1076540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Предоставить универсальный функционал, отслеживающий взаимодействия с холодильником и продуктами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Реализовать способы взаимодействия со всеми пользователями холодильника</a:t>
            </a:r>
          </a:p>
        </p:txBody>
      </p:sp>
    </p:spTree>
    <p:extLst>
      <p:ext uri="{BB962C8B-B14F-4D97-AF65-F5344CB8AC3E}">
        <p14:creationId xmlns:p14="http://schemas.microsoft.com/office/powerpoint/2010/main" val="276384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1C71B-0537-461A-A4B5-191A371C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D01D0-E169-4924-A2FF-CA10AACFB289}"/>
              </a:ext>
            </a:extLst>
          </p:cNvPr>
          <p:cNvSpPr txBox="1"/>
          <p:nvPr/>
        </p:nvSpPr>
        <p:spPr>
          <a:xfrm>
            <a:off x="742950" y="1371599"/>
            <a:ext cx="11077575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учета</a:t>
            </a:r>
            <a:r>
              <a:rPr lang="en-US" sz="3600" dirty="0"/>
              <a:t> </a:t>
            </a:r>
            <a:r>
              <a:rPr lang="ru-RU" sz="3600" dirty="0"/>
              <a:t>и хранения продуктов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оповещения при просрочки товара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отслеживания изменений в холодильнике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создания позиций товара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распознавания </a:t>
            </a:r>
            <a:r>
              <a:rPr lang="en-US" sz="3600" dirty="0"/>
              <a:t>QR </a:t>
            </a:r>
            <a:r>
              <a:rPr lang="ru-RU" sz="3600" dirty="0"/>
              <a:t>и </a:t>
            </a:r>
            <a:r>
              <a:rPr lang="en-US" sz="3600" dirty="0"/>
              <a:t>Bar</a:t>
            </a:r>
            <a:r>
              <a:rPr lang="ru-RU" sz="3600" dirty="0"/>
              <a:t> - кодов</a:t>
            </a:r>
          </a:p>
        </p:txBody>
      </p:sp>
    </p:spTree>
    <p:extLst>
      <p:ext uri="{BB962C8B-B14F-4D97-AF65-F5344CB8AC3E}">
        <p14:creationId xmlns:p14="http://schemas.microsoft.com/office/powerpoint/2010/main" val="11637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5071-6628-4499-B20E-F398D7B9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95460-D47A-45E3-A109-D46DB6F7ABBD}"/>
              </a:ext>
            </a:extLst>
          </p:cNvPr>
          <p:cNvSpPr txBox="1"/>
          <p:nvPr/>
        </p:nvSpPr>
        <p:spPr>
          <a:xfrm>
            <a:off x="752476" y="1533525"/>
            <a:ext cx="11252712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Высокая автономность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Интуитивно понятный интерфейс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Работа на всех устройствах </a:t>
            </a:r>
            <a:r>
              <a:rPr lang="en-US" sz="3600" dirty="0"/>
              <a:t>Android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Возможность интеграции с наибольшим количеством холодильников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Отказоустойчивость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C144B-EEC6-4FDA-821F-4B7D803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40" y="1167195"/>
            <a:ext cx="3700992" cy="24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991E2-9A13-481D-B702-84A71E1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1F9B69-E7C9-4104-9304-D99B34E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669"/>
            <a:ext cx="12192000" cy="41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66F89-77DC-4669-9523-3EFFC43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6EA1D-4C68-4512-9AD2-541059F184D4}"/>
              </a:ext>
            </a:extLst>
          </p:cNvPr>
          <p:cNvSpPr txBox="1"/>
          <p:nvPr/>
        </p:nvSpPr>
        <p:spPr>
          <a:xfrm>
            <a:off x="647700" y="933450"/>
            <a:ext cx="112966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Java, Android SDK, Java SDK, Firebase SDK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Android studio, IntelliJ IDEA</a:t>
            </a:r>
            <a:endParaRPr lang="ru-RU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Gradle Build Tool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Были использованы библиотеки </a:t>
            </a:r>
            <a:r>
              <a:rPr lang="en-US" sz="3600" dirty="0"/>
              <a:t>:</a:t>
            </a:r>
          </a:p>
          <a:p>
            <a:r>
              <a:rPr lang="en-US" sz="3200" dirty="0"/>
              <a:t>Firebase API - </a:t>
            </a:r>
            <a:r>
              <a:rPr lang="en-US" sz="3200" dirty="0">
                <a:hlinkClick r:id="rId2"/>
              </a:rPr>
              <a:t>https://firebase.google.com/docs/reference/?hl=ru</a:t>
            </a:r>
            <a:endParaRPr lang="en-US" sz="3200" dirty="0"/>
          </a:p>
          <a:p>
            <a:r>
              <a:rPr lang="en-US" sz="3200" dirty="0" err="1"/>
              <a:t>MaterialBarcodeScanner</a:t>
            </a:r>
            <a:r>
              <a:rPr lang="en-US" sz="3200" dirty="0"/>
              <a:t> - </a:t>
            </a:r>
            <a:r>
              <a:rPr lang="en-US" sz="3200" dirty="0">
                <a:hlinkClick r:id="rId3"/>
              </a:rPr>
              <a:t>https://github.com/EdwardvanRaak/MaterialBarcodeScanner</a:t>
            </a:r>
            <a:endParaRPr lang="en-US" sz="3200" dirty="0"/>
          </a:p>
          <a:p>
            <a:r>
              <a:rPr lang="en-US" sz="3200" dirty="0"/>
              <a:t>Junit - </a:t>
            </a:r>
            <a:r>
              <a:rPr lang="en-US" sz="3200" dirty="0">
                <a:hlinkClick r:id="rId4"/>
              </a:rPr>
              <a:t>https://junit.org/junit4/</a:t>
            </a:r>
            <a:endParaRPr lang="en-US" sz="3200" dirty="0"/>
          </a:p>
          <a:p>
            <a:endParaRPr lang="en-US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4248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89342-2161-4C21-AE74-E022BBBB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4" name="Рисунок 3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735BB9D6-DB8E-48D2-99A0-45968D1F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38" y="1133020"/>
            <a:ext cx="2984557" cy="5305879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396F41F-D567-4231-B8B1-BDC1D519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07" y="1133020"/>
            <a:ext cx="2984557" cy="5305879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C6585B-CE45-45F6-B432-643014F9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20" y="1133020"/>
            <a:ext cx="2984557" cy="53058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63F0E4-0C47-4D19-B402-BBEC62B9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7" y="4000500"/>
            <a:ext cx="2436322" cy="16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DE939-9AD9-4BC9-A579-90E1024D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69" y="285989"/>
            <a:ext cx="8789517" cy="399811"/>
          </a:xfrm>
        </p:spPr>
        <p:txBody>
          <a:bodyPr/>
          <a:lstStyle/>
          <a:p>
            <a:r>
              <a:rPr lang="en-US"/>
              <a:t>QR-</a:t>
            </a:r>
            <a:r>
              <a:rPr lang="ru-RU"/>
              <a:t>код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D33B9-83DE-4B6A-97E6-816BA23C1347}"/>
              </a:ext>
            </a:extLst>
          </p:cNvPr>
          <p:cNvSpPr txBox="1"/>
          <p:nvPr/>
        </p:nvSpPr>
        <p:spPr>
          <a:xfrm>
            <a:off x="647700" y="1400174"/>
            <a:ext cx="112198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QR код </a:t>
            </a:r>
            <a:r>
              <a:rPr lang="ru-RU" sz="2000" i="1" dirty="0"/>
              <a:t>«QR - </a:t>
            </a:r>
            <a:r>
              <a:rPr lang="ru-RU" sz="2000" i="1" dirty="0" err="1"/>
              <a:t>Quick</a:t>
            </a:r>
            <a:r>
              <a:rPr lang="ru-RU" sz="2000" i="1" dirty="0"/>
              <a:t> </a:t>
            </a:r>
            <a:r>
              <a:rPr lang="ru-RU" sz="2000" i="1" dirty="0" err="1"/>
              <a:t>Response</a:t>
            </a:r>
            <a:r>
              <a:rPr lang="ru-RU" sz="2000" i="1" dirty="0"/>
              <a:t> - Быстрый Отклик»</a:t>
            </a:r>
            <a:r>
              <a:rPr lang="ru-RU" sz="2000" dirty="0"/>
              <a:t> — это двухмерный штрихкод, предоставляющий информацию для быстрого ее распознавания с помощью камеры на мобильном телефоне.</a:t>
            </a:r>
          </a:p>
          <a:p>
            <a:endParaRPr lang="ru-RU" sz="2000" dirty="0"/>
          </a:p>
          <a:p>
            <a:r>
              <a:rPr lang="ru-RU" sz="2800" dirty="0"/>
              <a:t>Содержание </a:t>
            </a:r>
            <a:r>
              <a:rPr lang="en-US" sz="2800" dirty="0"/>
              <a:t>QR: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orderID</a:t>
            </a:r>
            <a:r>
              <a:rPr lang="en-US" sz="2400" dirty="0"/>
              <a:t>": "12345",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productName</a:t>
            </a:r>
            <a:r>
              <a:rPr lang="en-US" sz="2400" dirty="0"/>
              <a:t>": "</a:t>
            </a:r>
            <a:r>
              <a:rPr lang="en-US" sz="2400" dirty="0" err="1"/>
              <a:t>OneIce</a:t>
            </a:r>
            <a:r>
              <a:rPr lang="en-US" sz="2400" dirty="0"/>
              <a:t>",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shopperName</a:t>
            </a:r>
            <a:r>
              <a:rPr lang="en-US" sz="2400" dirty="0"/>
              <a:t>": "Kirill </a:t>
            </a:r>
            <a:r>
              <a:rPr lang="en-US" sz="2400" dirty="0" err="1"/>
              <a:t>Bakurkin</a:t>
            </a:r>
            <a:r>
              <a:rPr lang="en-US" sz="2400" dirty="0"/>
              <a:t>",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shopperEmail</a:t>
            </a:r>
            <a:r>
              <a:rPr lang="en-US" sz="2400" dirty="0"/>
              <a:t>": "kirill1098@gmail.com",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shopperURL</a:t>
            </a:r>
            <a:r>
              <a:rPr lang="en-US" sz="2400" dirty="0"/>
              <a:t>": "google.com",</a:t>
            </a:r>
          </a:p>
          <a:p>
            <a:r>
              <a:rPr lang="en-US" sz="2400" dirty="0"/>
              <a:t>  "description": "text content",</a:t>
            </a:r>
          </a:p>
          <a:p>
            <a:r>
              <a:rPr lang="en-US" sz="2400" dirty="0"/>
              <a:t>  "date": "21.08.2020"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43A34A-A281-4D6A-A9C4-DB67CF99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73" y="2681287"/>
            <a:ext cx="2409825" cy="2428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56B6F-4103-4617-8646-E3FABD02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73" y="5257948"/>
            <a:ext cx="2181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385</Words>
  <Application>Microsoft Office PowerPoint</Application>
  <PresentationFormat>Широкоэкранный</PresentationFormat>
  <Paragraphs>82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OneIce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Архитектура системы</vt:lpstr>
      <vt:lpstr>Реализация приложения</vt:lpstr>
      <vt:lpstr>Интерфейс приложения</vt:lpstr>
      <vt:lpstr>QR-код</vt:lpstr>
      <vt:lpstr>Структура хранения данных</vt:lpstr>
      <vt:lpstr>Архитектура мобильного приложения</vt:lpstr>
      <vt:lpstr>Архитектура Java-кода</vt:lpstr>
      <vt:lpstr>Заключение</vt:lpstr>
      <vt:lpstr>Киллер-фичи</vt:lpstr>
      <vt:lpstr>Исходный код и контактные данные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Бакуркин Кирилл</cp:lastModifiedBy>
  <cp:revision>42</cp:revision>
  <dcterms:created xsi:type="dcterms:W3CDTF">2018-05-28T23:03:13Z</dcterms:created>
  <dcterms:modified xsi:type="dcterms:W3CDTF">2019-06-14T11:34:29Z</dcterms:modified>
</cp:coreProperties>
</file>