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1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3" Type="http://schemas.openxmlformats.org/officeDocument/2006/relationships/slide" Target="../slides/slide4.xml"/><Relationship Id="rId7" Type="http://schemas.openxmlformats.org/officeDocument/2006/relationships/slide" Target="../slides/slide9.xml"/><Relationship Id="rId2" Type="http://schemas.openxmlformats.org/officeDocument/2006/relationships/slide" Target="../slides/slide3.xml"/><Relationship Id="rId1" Type="http://schemas.openxmlformats.org/officeDocument/2006/relationships/slide" Target="../slides/slide2.xml"/><Relationship Id="rId6" Type="http://schemas.openxmlformats.org/officeDocument/2006/relationships/slide" Target="../slides/slide8.xml"/><Relationship Id="rId5" Type="http://schemas.openxmlformats.org/officeDocument/2006/relationships/slide" Target="../slides/slide6.xml"/><Relationship Id="rId4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DADDB-0D70-4F83-9FDA-D9E43CBB6074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0D7163-8651-4D1F-929B-31371BB08F37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1" action="ppaction://hlinksldjump"/>
            </a:rPr>
            <a:t>Цели и требования к проекту</a:t>
          </a:r>
          <a:endParaRPr lang="ru-RU" dirty="0"/>
        </a:p>
      </dgm:t>
    </dgm:pt>
    <dgm:pt modelId="{07797C44-19AE-418D-B081-C83A71CDD574}" type="parTrans" cxnId="{E62A4898-BD12-4151-A4DC-370A601F4DD3}">
      <dgm:prSet/>
      <dgm:spPr/>
      <dgm:t>
        <a:bodyPr/>
        <a:lstStyle/>
        <a:p>
          <a:endParaRPr lang="ru-RU"/>
        </a:p>
      </dgm:t>
    </dgm:pt>
    <dgm:pt modelId="{34081DF8-BB3C-4F78-BA07-BDC921A1629A}" type="sibTrans" cxnId="{E62A4898-BD12-4151-A4DC-370A601F4DD3}">
      <dgm:prSet/>
      <dgm:spPr/>
      <dgm:t>
        <a:bodyPr/>
        <a:lstStyle/>
        <a:p>
          <a:endParaRPr lang="ru-RU"/>
        </a:p>
      </dgm:t>
    </dgm:pt>
    <dgm:pt modelId="{1DD9CD4A-7C2A-4453-9079-3EEFAB7BEB8E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2" action="ppaction://hlinksldjump"/>
            </a:rPr>
            <a:t>Актуальность разработки</a:t>
          </a:r>
          <a:endParaRPr lang="ru-RU" dirty="0"/>
        </a:p>
      </dgm:t>
    </dgm:pt>
    <dgm:pt modelId="{C21D7A69-C70D-4254-B9E3-67DE8B13BCDF}" type="parTrans" cxnId="{6B778475-5246-42EB-8BA6-3FAC0DB4F9F7}">
      <dgm:prSet/>
      <dgm:spPr/>
      <dgm:t>
        <a:bodyPr/>
        <a:lstStyle/>
        <a:p>
          <a:endParaRPr lang="ru-RU"/>
        </a:p>
      </dgm:t>
    </dgm:pt>
    <dgm:pt modelId="{BF67A315-855E-4AD6-A809-645A95B2A585}" type="sibTrans" cxnId="{6B778475-5246-42EB-8BA6-3FAC0DB4F9F7}">
      <dgm:prSet/>
      <dgm:spPr/>
      <dgm:t>
        <a:bodyPr/>
        <a:lstStyle/>
        <a:p>
          <a:endParaRPr lang="ru-RU"/>
        </a:p>
      </dgm:t>
    </dgm:pt>
    <dgm:pt modelId="{2D019D0C-8F35-4B51-98D4-D22CB3E3EE20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2" action="ppaction://hlinksldjump"/>
            </a:rPr>
            <a:t>Моделирование предметной области</a:t>
          </a:r>
          <a:endParaRPr lang="ru-RU" dirty="0"/>
        </a:p>
      </dgm:t>
    </dgm:pt>
    <dgm:pt modelId="{7739239F-7B3E-48FB-83AE-76AD8DF7678E}" type="parTrans" cxnId="{D10E3A94-7C57-4D9C-B812-9334DA174D53}">
      <dgm:prSet/>
      <dgm:spPr/>
      <dgm:t>
        <a:bodyPr/>
        <a:lstStyle/>
        <a:p>
          <a:endParaRPr lang="ru-RU"/>
        </a:p>
      </dgm:t>
    </dgm:pt>
    <dgm:pt modelId="{AD32F0C1-290A-44A2-A930-19B09E454734}" type="sibTrans" cxnId="{D10E3A94-7C57-4D9C-B812-9334DA174D53}">
      <dgm:prSet/>
      <dgm:spPr/>
      <dgm:t>
        <a:bodyPr/>
        <a:lstStyle/>
        <a:p>
          <a:endParaRPr lang="ru-RU"/>
        </a:p>
      </dgm:t>
    </dgm:pt>
    <dgm:pt modelId="{CE2DD8AE-783A-4DB1-876D-26A68B4CF52D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3" action="ppaction://hlinksldjump"/>
            </a:rPr>
            <a:t>Программное обеспечение</a:t>
          </a:r>
          <a:endParaRPr lang="ru-RU" dirty="0"/>
        </a:p>
      </dgm:t>
    </dgm:pt>
    <dgm:pt modelId="{A65E48E5-D784-4132-A652-FD13F129466B}" type="parTrans" cxnId="{3FA0489C-BE2C-42DA-84B5-03A6FE77AC42}">
      <dgm:prSet/>
      <dgm:spPr/>
      <dgm:t>
        <a:bodyPr/>
        <a:lstStyle/>
        <a:p>
          <a:endParaRPr lang="ru-RU"/>
        </a:p>
      </dgm:t>
    </dgm:pt>
    <dgm:pt modelId="{E1DD13E1-1F46-4401-B6DE-E551BF5AE082}" type="sibTrans" cxnId="{3FA0489C-BE2C-42DA-84B5-03A6FE77AC42}">
      <dgm:prSet/>
      <dgm:spPr/>
      <dgm:t>
        <a:bodyPr/>
        <a:lstStyle/>
        <a:p>
          <a:endParaRPr lang="ru-RU"/>
        </a:p>
      </dgm:t>
    </dgm:pt>
    <dgm:pt modelId="{F5AB508B-5831-4C8C-BE3D-39319B0A9DC6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4" action="ppaction://hlinksldjump"/>
            </a:rPr>
            <a:t>Программные средства реализации проекта</a:t>
          </a:r>
          <a:endParaRPr lang="ru-RU" dirty="0"/>
        </a:p>
      </dgm:t>
    </dgm:pt>
    <dgm:pt modelId="{A6D25C99-C78D-405F-9D5A-A2122C91244A}" type="parTrans" cxnId="{D6829D47-609A-49A6-B566-EA3EED3DA8C6}">
      <dgm:prSet/>
      <dgm:spPr/>
      <dgm:t>
        <a:bodyPr/>
        <a:lstStyle/>
        <a:p>
          <a:endParaRPr lang="ru-RU"/>
        </a:p>
      </dgm:t>
    </dgm:pt>
    <dgm:pt modelId="{2384A6B5-F14F-479D-A1D8-2CAC9E04F27A}" type="sibTrans" cxnId="{D6829D47-609A-49A6-B566-EA3EED3DA8C6}">
      <dgm:prSet/>
      <dgm:spPr/>
      <dgm:t>
        <a:bodyPr/>
        <a:lstStyle/>
        <a:p>
          <a:endParaRPr lang="ru-RU"/>
        </a:p>
      </dgm:t>
    </dgm:pt>
    <dgm:pt modelId="{D07F9152-E0B5-423F-8C93-3A524FF35205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5" action="ppaction://hlinksldjump"/>
            </a:rPr>
            <a:t>Тестирование мобильного приложения</a:t>
          </a:r>
          <a:endParaRPr lang="ru-RU" dirty="0"/>
        </a:p>
      </dgm:t>
    </dgm:pt>
    <dgm:pt modelId="{36517088-DCAF-4933-95F5-01ECD934AC3C}" type="parTrans" cxnId="{FC193FEC-9582-4661-AC08-776BC1CD96A9}">
      <dgm:prSet/>
      <dgm:spPr/>
      <dgm:t>
        <a:bodyPr/>
        <a:lstStyle/>
        <a:p>
          <a:endParaRPr lang="ru-RU"/>
        </a:p>
      </dgm:t>
    </dgm:pt>
    <dgm:pt modelId="{2D77AE1E-BF3B-4D56-9B76-ABD6D70BDE0C}" type="sibTrans" cxnId="{FC193FEC-9582-4661-AC08-776BC1CD96A9}">
      <dgm:prSet/>
      <dgm:spPr/>
      <dgm:t>
        <a:bodyPr/>
        <a:lstStyle/>
        <a:p>
          <a:endParaRPr lang="ru-RU"/>
        </a:p>
      </dgm:t>
    </dgm:pt>
    <dgm:pt modelId="{A267D088-5724-4581-8E6F-7927D2D7EFE5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6" action="ppaction://hlinksldjump"/>
            </a:rPr>
            <a:t>Безопасность мобильного приложения</a:t>
          </a:r>
          <a:endParaRPr lang="ru-RU" dirty="0"/>
        </a:p>
      </dgm:t>
    </dgm:pt>
    <dgm:pt modelId="{DFFDE21F-6BA9-4769-9A76-5A324D13BB8A}" type="parTrans" cxnId="{162EA4FA-29E3-42C8-8197-440A2204CBD6}">
      <dgm:prSet/>
      <dgm:spPr/>
      <dgm:t>
        <a:bodyPr/>
        <a:lstStyle/>
        <a:p>
          <a:endParaRPr lang="ru-RU"/>
        </a:p>
      </dgm:t>
    </dgm:pt>
    <dgm:pt modelId="{D232ACF8-A6F8-4DB3-A12B-13D2C38E90E4}" type="sibTrans" cxnId="{162EA4FA-29E3-42C8-8197-440A2204CBD6}">
      <dgm:prSet/>
      <dgm:spPr/>
      <dgm:t>
        <a:bodyPr/>
        <a:lstStyle/>
        <a:p>
          <a:endParaRPr lang="ru-RU"/>
        </a:p>
      </dgm:t>
    </dgm:pt>
    <dgm:pt modelId="{A92AE2A4-6F46-45BA-9125-7E97D8BF798B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7" action="ppaction://hlinksldjump"/>
            </a:rPr>
            <a:t>Заключение</a:t>
          </a:r>
          <a:endParaRPr lang="ru-RU" dirty="0"/>
        </a:p>
      </dgm:t>
    </dgm:pt>
    <dgm:pt modelId="{0F07510E-EFC4-4E06-8713-68A97B680B30}" type="parTrans" cxnId="{93794FD5-CD22-4A4F-BC5A-3B12250579EE}">
      <dgm:prSet/>
      <dgm:spPr/>
      <dgm:t>
        <a:bodyPr/>
        <a:lstStyle/>
        <a:p>
          <a:endParaRPr lang="ru-RU"/>
        </a:p>
      </dgm:t>
    </dgm:pt>
    <dgm:pt modelId="{03081B49-DBCC-44B2-97AA-D783183889F8}" type="sibTrans" cxnId="{93794FD5-CD22-4A4F-BC5A-3B12250579EE}">
      <dgm:prSet/>
      <dgm:spPr/>
      <dgm:t>
        <a:bodyPr/>
        <a:lstStyle/>
        <a:p>
          <a:endParaRPr lang="ru-RU"/>
        </a:p>
      </dgm:t>
    </dgm:pt>
    <dgm:pt modelId="{DD69963D-51E3-444E-B6AB-B37B2422609D}">
      <dgm:prSet/>
      <dgm:spPr/>
      <dgm:t>
        <a:bodyPr/>
        <a:lstStyle/>
        <a:p>
          <a:r>
            <a:rPr lang="ru-RU" dirty="0">
              <a:hlinkClick xmlns:r="http://schemas.openxmlformats.org/officeDocument/2006/relationships" r:id="rId8" action="ppaction://hlinksldjump"/>
            </a:rPr>
            <a:t>Экономическое обоснование</a:t>
          </a:r>
          <a:endParaRPr lang="ru-RU" dirty="0"/>
        </a:p>
      </dgm:t>
    </dgm:pt>
    <dgm:pt modelId="{0C8C6EE6-404B-46D3-99BF-681362D3FD32}" type="parTrans" cxnId="{6FD8B7AF-6A48-450D-8149-1B51726A72FA}">
      <dgm:prSet/>
      <dgm:spPr/>
      <dgm:t>
        <a:bodyPr/>
        <a:lstStyle/>
        <a:p>
          <a:endParaRPr lang="ru-RU"/>
        </a:p>
      </dgm:t>
    </dgm:pt>
    <dgm:pt modelId="{8F58129E-B382-44DC-9341-B6A9926A5A93}" type="sibTrans" cxnId="{6FD8B7AF-6A48-450D-8149-1B51726A72FA}">
      <dgm:prSet/>
      <dgm:spPr/>
      <dgm:t>
        <a:bodyPr/>
        <a:lstStyle/>
        <a:p>
          <a:endParaRPr lang="ru-RU"/>
        </a:p>
      </dgm:t>
    </dgm:pt>
    <dgm:pt modelId="{F2424A5B-48B1-4616-8FBD-120DB9B05D27}" type="pres">
      <dgm:prSet presAssocID="{601DADDB-0D70-4F83-9FDA-D9E43CBB6074}" presName="vert0" presStyleCnt="0">
        <dgm:presLayoutVars>
          <dgm:dir/>
          <dgm:animOne val="branch"/>
          <dgm:animLvl val="lvl"/>
        </dgm:presLayoutVars>
      </dgm:prSet>
      <dgm:spPr/>
    </dgm:pt>
    <dgm:pt modelId="{C0A9B6EB-CDEB-46DD-9A3F-A5BB6775036F}" type="pres">
      <dgm:prSet presAssocID="{C60D7163-8651-4D1F-929B-31371BB08F37}" presName="thickLine" presStyleLbl="alignNode1" presStyleIdx="0" presStyleCnt="9"/>
      <dgm:spPr/>
    </dgm:pt>
    <dgm:pt modelId="{2E42FE88-FD97-4545-A88B-A1A0B3908B4F}" type="pres">
      <dgm:prSet presAssocID="{C60D7163-8651-4D1F-929B-31371BB08F37}" presName="horz1" presStyleCnt="0"/>
      <dgm:spPr/>
    </dgm:pt>
    <dgm:pt modelId="{87C14E29-E8CD-495C-BA8A-41E681128A56}" type="pres">
      <dgm:prSet presAssocID="{C60D7163-8651-4D1F-929B-31371BB08F37}" presName="tx1" presStyleLbl="revTx" presStyleIdx="0" presStyleCnt="9"/>
      <dgm:spPr/>
    </dgm:pt>
    <dgm:pt modelId="{6BA92FB2-ECE9-4FA8-AF38-F07A58A34055}" type="pres">
      <dgm:prSet presAssocID="{C60D7163-8651-4D1F-929B-31371BB08F37}" presName="vert1" presStyleCnt="0"/>
      <dgm:spPr/>
    </dgm:pt>
    <dgm:pt modelId="{8FD34BDD-617C-4F44-B383-24F08D308F79}" type="pres">
      <dgm:prSet presAssocID="{1DD9CD4A-7C2A-4453-9079-3EEFAB7BEB8E}" presName="thickLine" presStyleLbl="alignNode1" presStyleIdx="1" presStyleCnt="9"/>
      <dgm:spPr/>
    </dgm:pt>
    <dgm:pt modelId="{DDF63850-8261-485C-B08A-A5BBA0FD16DE}" type="pres">
      <dgm:prSet presAssocID="{1DD9CD4A-7C2A-4453-9079-3EEFAB7BEB8E}" presName="horz1" presStyleCnt="0"/>
      <dgm:spPr/>
    </dgm:pt>
    <dgm:pt modelId="{71EF5671-45CB-4DDA-873D-912EE539D385}" type="pres">
      <dgm:prSet presAssocID="{1DD9CD4A-7C2A-4453-9079-3EEFAB7BEB8E}" presName="tx1" presStyleLbl="revTx" presStyleIdx="1" presStyleCnt="9"/>
      <dgm:spPr/>
    </dgm:pt>
    <dgm:pt modelId="{EEC76E2C-11C9-41D4-8934-CAEFDCCDB1D8}" type="pres">
      <dgm:prSet presAssocID="{1DD9CD4A-7C2A-4453-9079-3EEFAB7BEB8E}" presName="vert1" presStyleCnt="0"/>
      <dgm:spPr/>
    </dgm:pt>
    <dgm:pt modelId="{5ECAAEB9-F0AA-4813-8D84-6A2A2257B959}" type="pres">
      <dgm:prSet presAssocID="{2D019D0C-8F35-4B51-98D4-D22CB3E3EE20}" presName="thickLine" presStyleLbl="alignNode1" presStyleIdx="2" presStyleCnt="9"/>
      <dgm:spPr/>
    </dgm:pt>
    <dgm:pt modelId="{90CE14F1-C0BE-41A6-BB9C-20F87EFDA859}" type="pres">
      <dgm:prSet presAssocID="{2D019D0C-8F35-4B51-98D4-D22CB3E3EE20}" presName="horz1" presStyleCnt="0"/>
      <dgm:spPr/>
    </dgm:pt>
    <dgm:pt modelId="{AFDCDAA5-909B-4081-9462-70C16807501A}" type="pres">
      <dgm:prSet presAssocID="{2D019D0C-8F35-4B51-98D4-D22CB3E3EE20}" presName="tx1" presStyleLbl="revTx" presStyleIdx="2" presStyleCnt="9"/>
      <dgm:spPr/>
    </dgm:pt>
    <dgm:pt modelId="{371668F7-8A09-434A-BC4F-4B7B80C51CA1}" type="pres">
      <dgm:prSet presAssocID="{2D019D0C-8F35-4B51-98D4-D22CB3E3EE20}" presName="vert1" presStyleCnt="0"/>
      <dgm:spPr/>
    </dgm:pt>
    <dgm:pt modelId="{636A1BBE-8A9E-4FDB-99DA-5422432F22E7}" type="pres">
      <dgm:prSet presAssocID="{CE2DD8AE-783A-4DB1-876D-26A68B4CF52D}" presName="thickLine" presStyleLbl="alignNode1" presStyleIdx="3" presStyleCnt="9"/>
      <dgm:spPr/>
    </dgm:pt>
    <dgm:pt modelId="{8FDF93F9-243A-4D64-830E-1796740A771A}" type="pres">
      <dgm:prSet presAssocID="{CE2DD8AE-783A-4DB1-876D-26A68B4CF52D}" presName="horz1" presStyleCnt="0"/>
      <dgm:spPr/>
    </dgm:pt>
    <dgm:pt modelId="{5D37A485-DDBA-491F-8C70-7DB3E2E9AC8A}" type="pres">
      <dgm:prSet presAssocID="{CE2DD8AE-783A-4DB1-876D-26A68B4CF52D}" presName="tx1" presStyleLbl="revTx" presStyleIdx="3" presStyleCnt="9"/>
      <dgm:spPr/>
    </dgm:pt>
    <dgm:pt modelId="{82EA0A9C-BF64-4D62-8923-7C2D0F5DCF2D}" type="pres">
      <dgm:prSet presAssocID="{CE2DD8AE-783A-4DB1-876D-26A68B4CF52D}" presName="vert1" presStyleCnt="0"/>
      <dgm:spPr/>
    </dgm:pt>
    <dgm:pt modelId="{9BC84E39-0893-463C-98B3-C0CCD3BC694C}" type="pres">
      <dgm:prSet presAssocID="{F5AB508B-5831-4C8C-BE3D-39319B0A9DC6}" presName="thickLine" presStyleLbl="alignNode1" presStyleIdx="4" presStyleCnt="9"/>
      <dgm:spPr/>
    </dgm:pt>
    <dgm:pt modelId="{CFA1A383-60AA-47A7-87DA-206A545DE181}" type="pres">
      <dgm:prSet presAssocID="{F5AB508B-5831-4C8C-BE3D-39319B0A9DC6}" presName="horz1" presStyleCnt="0"/>
      <dgm:spPr/>
    </dgm:pt>
    <dgm:pt modelId="{2206D086-B21A-4D77-A9AD-F81828A35C6D}" type="pres">
      <dgm:prSet presAssocID="{F5AB508B-5831-4C8C-BE3D-39319B0A9DC6}" presName="tx1" presStyleLbl="revTx" presStyleIdx="4" presStyleCnt="9"/>
      <dgm:spPr/>
    </dgm:pt>
    <dgm:pt modelId="{F56A903B-3384-4114-A640-A7808E4C55DC}" type="pres">
      <dgm:prSet presAssocID="{F5AB508B-5831-4C8C-BE3D-39319B0A9DC6}" presName="vert1" presStyleCnt="0"/>
      <dgm:spPr/>
    </dgm:pt>
    <dgm:pt modelId="{08C3E122-6E52-4172-8F3D-C61C58D446BE}" type="pres">
      <dgm:prSet presAssocID="{D07F9152-E0B5-423F-8C93-3A524FF35205}" presName="thickLine" presStyleLbl="alignNode1" presStyleIdx="5" presStyleCnt="9"/>
      <dgm:spPr/>
    </dgm:pt>
    <dgm:pt modelId="{8E68F7AE-BCCD-4069-A3EF-11F263CB69A0}" type="pres">
      <dgm:prSet presAssocID="{D07F9152-E0B5-423F-8C93-3A524FF35205}" presName="horz1" presStyleCnt="0"/>
      <dgm:spPr/>
    </dgm:pt>
    <dgm:pt modelId="{81F3D1F1-CBBD-4E4E-AFF8-3D0440D13B87}" type="pres">
      <dgm:prSet presAssocID="{D07F9152-E0B5-423F-8C93-3A524FF35205}" presName="tx1" presStyleLbl="revTx" presStyleIdx="5" presStyleCnt="9"/>
      <dgm:spPr/>
    </dgm:pt>
    <dgm:pt modelId="{6C128C66-F03E-4564-8FA7-4B41F52E8C74}" type="pres">
      <dgm:prSet presAssocID="{D07F9152-E0B5-423F-8C93-3A524FF35205}" presName="vert1" presStyleCnt="0"/>
      <dgm:spPr/>
    </dgm:pt>
    <dgm:pt modelId="{51514135-F883-4DEE-A906-B92E28244ECD}" type="pres">
      <dgm:prSet presAssocID="{DD69963D-51E3-444E-B6AB-B37B2422609D}" presName="thickLine" presStyleLbl="alignNode1" presStyleIdx="6" presStyleCnt="9"/>
      <dgm:spPr/>
    </dgm:pt>
    <dgm:pt modelId="{657E3B7D-71DC-4D3A-8D20-2AF4249C1102}" type="pres">
      <dgm:prSet presAssocID="{DD69963D-51E3-444E-B6AB-B37B2422609D}" presName="horz1" presStyleCnt="0"/>
      <dgm:spPr/>
    </dgm:pt>
    <dgm:pt modelId="{3968ECCE-1632-4808-9270-461EF88F78F8}" type="pres">
      <dgm:prSet presAssocID="{DD69963D-51E3-444E-B6AB-B37B2422609D}" presName="tx1" presStyleLbl="revTx" presStyleIdx="6" presStyleCnt="9"/>
      <dgm:spPr/>
    </dgm:pt>
    <dgm:pt modelId="{66FDEF76-76A2-4E7C-960D-CF319B91EE2E}" type="pres">
      <dgm:prSet presAssocID="{DD69963D-51E3-444E-B6AB-B37B2422609D}" presName="vert1" presStyleCnt="0"/>
      <dgm:spPr/>
    </dgm:pt>
    <dgm:pt modelId="{F4080C81-9BC2-4C40-A711-3C32D95D04EA}" type="pres">
      <dgm:prSet presAssocID="{A267D088-5724-4581-8E6F-7927D2D7EFE5}" presName="thickLine" presStyleLbl="alignNode1" presStyleIdx="7" presStyleCnt="9"/>
      <dgm:spPr/>
    </dgm:pt>
    <dgm:pt modelId="{12CE34B4-41A8-4059-BC49-C3394FD25AE6}" type="pres">
      <dgm:prSet presAssocID="{A267D088-5724-4581-8E6F-7927D2D7EFE5}" presName="horz1" presStyleCnt="0"/>
      <dgm:spPr/>
    </dgm:pt>
    <dgm:pt modelId="{9ADDA4C5-5144-4F90-951C-AFE675392925}" type="pres">
      <dgm:prSet presAssocID="{A267D088-5724-4581-8E6F-7927D2D7EFE5}" presName="tx1" presStyleLbl="revTx" presStyleIdx="7" presStyleCnt="9"/>
      <dgm:spPr/>
    </dgm:pt>
    <dgm:pt modelId="{73F4208C-0B80-43E4-835D-ADADFEC3CC9C}" type="pres">
      <dgm:prSet presAssocID="{A267D088-5724-4581-8E6F-7927D2D7EFE5}" presName="vert1" presStyleCnt="0"/>
      <dgm:spPr/>
    </dgm:pt>
    <dgm:pt modelId="{B80C0523-4377-4536-A302-DD6EAC7458C6}" type="pres">
      <dgm:prSet presAssocID="{A92AE2A4-6F46-45BA-9125-7E97D8BF798B}" presName="thickLine" presStyleLbl="alignNode1" presStyleIdx="8" presStyleCnt="9"/>
      <dgm:spPr/>
    </dgm:pt>
    <dgm:pt modelId="{B50BDF77-B73A-4954-BBB4-1ABB21CD3948}" type="pres">
      <dgm:prSet presAssocID="{A92AE2A4-6F46-45BA-9125-7E97D8BF798B}" presName="horz1" presStyleCnt="0"/>
      <dgm:spPr/>
    </dgm:pt>
    <dgm:pt modelId="{C96EAE88-0A8C-45A0-A0CD-9FF0B8F461CB}" type="pres">
      <dgm:prSet presAssocID="{A92AE2A4-6F46-45BA-9125-7E97D8BF798B}" presName="tx1" presStyleLbl="revTx" presStyleIdx="8" presStyleCnt="9"/>
      <dgm:spPr/>
    </dgm:pt>
    <dgm:pt modelId="{B307BCEB-F681-4437-A5B0-472F9E958441}" type="pres">
      <dgm:prSet presAssocID="{A92AE2A4-6F46-45BA-9125-7E97D8BF798B}" presName="vert1" presStyleCnt="0"/>
      <dgm:spPr/>
    </dgm:pt>
  </dgm:ptLst>
  <dgm:cxnLst>
    <dgm:cxn modelId="{B682D730-26E2-4FFD-9724-1B58875F5C63}" type="presOf" srcId="{601DADDB-0D70-4F83-9FDA-D9E43CBB6074}" destId="{F2424A5B-48B1-4616-8FBD-120DB9B05D27}" srcOrd="0" destOrd="0" presId="urn:microsoft.com/office/officeart/2008/layout/LinedList"/>
    <dgm:cxn modelId="{5E4E083D-137E-4B29-BA6D-E060BE090BA4}" type="presOf" srcId="{A267D088-5724-4581-8E6F-7927D2D7EFE5}" destId="{9ADDA4C5-5144-4F90-951C-AFE675392925}" srcOrd="0" destOrd="0" presId="urn:microsoft.com/office/officeart/2008/layout/LinedList"/>
    <dgm:cxn modelId="{D6829D47-609A-49A6-B566-EA3EED3DA8C6}" srcId="{601DADDB-0D70-4F83-9FDA-D9E43CBB6074}" destId="{F5AB508B-5831-4C8C-BE3D-39319B0A9DC6}" srcOrd="4" destOrd="0" parTransId="{A6D25C99-C78D-405F-9D5A-A2122C91244A}" sibTransId="{2384A6B5-F14F-479D-A1D8-2CAC9E04F27A}"/>
    <dgm:cxn modelId="{37429449-AC5D-4F4D-9443-A3F0442669D2}" type="presOf" srcId="{DD69963D-51E3-444E-B6AB-B37B2422609D}" destId="{3968ECCE-1632-4808-9270-461EF88F78F8}" srcOrd="0" destOrd="0" presId="urn:microsoft.com/office/officeart/2008/layout/LinedList"/>
    <dgm:cxn modelId="{6B778475-5246-42EB-8BA6-3FAC0DB4F9F7}" srcId="{601DADDB-0D70-4F83-9FDA-D9E43CBB6074}" destId="{1DD9CD4A-7C2A-4453-9079-3EEFAB7BEB8E}" srcOrd="1" destOrd="0" parTransId="{C21D7A69-C70D-4254-B9E3-67DE8B13BCDF}" sibTransId="{BF67A315-855E-4AD6-A809-645A95B2A585}"/>
    <dgm:cxn modelId="{DE1D1A7B-8FA1-405E-B0DB-E4E1543E2D84}" type="presOf" srcId="{F5AB508B-5831-4C8C-BE3D-39319B0A9DC6}" destId="{2206D086-B21A-4D77-A9AD-F81828A35C6D}" srcOrd="0" destOrd="0" presId="urn:microsoft.com/office/officeart/2008/layout/LinedList"/>
    <dgm:cxn modelId="{D10E3A94-7C57-4D9C-B812-9334DA174D53}" srcId="{601DADDB-0D70-4F83-9FDA-D9E43CBB6074}" destId="{2D019D0C-8F35-4B51-98D4-D22CB3E3EE20}" srcOrd="2" destOrd="0" parTransId="{7739239F-7B3E-48FB-83AE-76AD8DF7678E}" sibTransId="{AD32F0C1-290A-44A2-A930-19B09E454734}"/>
    <dgm:cxn modelId="{E62A4898-BD12-4151-A4DC-370A601F4DD3}" srcId="{601DADDB-0D70-4F83-9FDA-D9E43CBB6074}" destId="{C60D7163-8651-4D1F-929B-31371BB08F37}" srcOrd="0" destOrd="0" parTransId="{07797C44-19AE-418D-B081-C83A71CDD574}" sibTransId="{34081DF8-BB3C-4F78-BA07-BDC921A1629A}"/>
    <dgm:cxn modelId="{3FA0489C-BE2C-42DA-84B5-03A6FE77AC42}" srcId="{601DADDB-0D70-4F83-9FDA-D9E43CBB6074}" destId="{CE2DD8AE-783A-4DB1-876D-26A68B4CF52D}" srcOrd="3" destOrd="0" parTransId="{A65E48E5-D784-4132-A652-FD13F129466B}" sibTransId="{E1DD13E1-1F46-4401-B6DE-E551BF5AE082}"/>
    <dgm:cxn modelId="{EA9529A2-EC63-40EC-82DF-7687221EA385}" type="presOf" srcId="{2D019D0C-8F35-4B51-98D4-D22CB3E3EE20}" destId="{AFDCDAA5-909B-4081-9462-70C16807501A}" srcOrd="0" destOrd="0" presId="urn:microsoft.com/office/officeart/2008/layout/LinedList"/>
    <dgm:cxn modelId="{CE0127AA-3A66-447F-8EFE-60DBC9E441F6}" type="presOf" srcId="{A92AE2A4-6F46-45BA-9125-7E97D8BF798B}" destId="{C96EAE88-0A8C-45A0-A0CD-9FF0B8F461CB}" srcOrd="0" destOrd="0" presId="urn:microsoft.com/office/officeart/2008/layout/LinedList"/>
    <dgm:cxn modelId="{6FD8B7AF-6A48-450D-8149-1B51726A72FA}" srcId="{601DADDB-0D70-4F83-9FDA-D9E43CBB6074}" destId="{DD69963D-51E3-444E-B6AB-B37B2422609D}" srcOrd="6" destOrd="0" parTransId="{0C8C6EE6-404B-46D3-99BF-681362D3FD32}" sibTransId="{8F58129E-B382-44DC-9341-B6A9926A5A93}"/>
    <dgm:cxn modelId="{98814EB0-51FB-482A-9E6F-F38C0F4D4E4A}" type="presOf" srcId="{1DD9CD4A-7C2A-4453-9079-3EEFAB7BEB8E}" destId="{71EF5671-45CB-4DDA-873D-912EE539D385}" srcOrd="0" destOrd="0" presId="urn:microsoft.com/office/officeart/2008/layout/LinedList"/>
    <dgm:cxn modelId="{CEC4F2C5-9FA3-4EC5-9B52-19B3F677945D}" type="presOf" srcId="{CE2DD8AE-783A-4DB1-876D-26A68B4CF52D}" destId="{5D37A485-DDBA-491F-8C70-7DB3E2E9AC8A}" srcOrd="0" destOrd="0" presId="urn:microsoft.com/office/officeart/2008/layout/LinedList"/>
    <dgm:cxn modelId="{A5940ECB-8F57-4724-A277-2915FC92BC48}" type="presOf" srcId="{D07F9152-E0B5-423F-8C93-3A524FF35205}" destId="{81F3D1F1-CBBD-4E4E-AFF8-3D0440D13B87}" srcOrd="0" destOrd="0" presId="urn:microsoft.com/office/officeart/2008/layout/LinedList"/>
    <dgm:cxn modelId="{93794FD5-CD22-4A4F-BC5A-3B12250579EE}" srcId="{601DADDB-0D70-4F83-9FDA-D9E43CBB6074}" destId="{A92AE2A4-6F46-45BA-9125-7E97D8BF798B}" srcOrd="8" destOrd="0" parTransId="{0F07510E-EFC4-4E06-8713-68A97B680B30}" sibTransId="{03081B49-DBCC-44B2-97AA-D783183889F8}"/>
    <dgm:cxn modelId="{FC193FEC-9582-4661-AC08-776BC1CD96A9}" srcId="{601DADDB-0D70-4F83-9FDA-D9E43CBB6074}" destId="{D07F9152-E0B5-423F-8C93-3A524FF35205}" srcOrd="5" destOrd="0" parTransId="{36517088-DCAF-4933-95F5-01ECD934AC3C}" sibTransId="{2D77AE1E-BF3B-4D56-9B76-ABD6D70BDE0C}"/>
    <dgm:cxn modelId="{162EA4FA-29E3-42C8-8197-440A2204CBD6}" srcId="{601DADDB-0D70-4F83-9FDA-D9E43CBB6074}" destId="{A267D088-5724-4581-8E6F-7927D2D7EFE5}" srcOrd="7" destOrd="0" parTransId="{DFFDE21F-6BA9-4769-9A76-5A324D13BB8A}" sibTransId="{D232ACF8-A6F8-4DB3-A12B-13D2C38E90E4}"/>
    <dgm:cxn modelId="{38CBA1FB-87B8-4E46-BD22-D5B5E4DD65B7}" type="presOf" srcId="{C60D7163-8651-4D1F-929B-31371BB08F37}" destId="{87C14E29-E8CD-495C-BA8A-41E681128A56}" srcOrd="0" destOrd="0" presId="urn:microsoft.com/office/officeart/2008/layout/LinedList"/>
    <dgm:cxn modelId="{A3F110E5-DB0C-43A2-BAAD-4642D98D6FB8}" type="presParOf" srcId="{F2424A5B-48B1-4616-8FBD-120DB9B05D27}" destId="{C0A9B6EB-CDEB-46DD-9A3F-A5BB6775036F}" srcOrd="0" destOrd="0" presId="urn:microsoft.com/office/officeart/2008/layout/LinedList"/>
    <dgm:cxn modelId="{6E2BE391-2448-4350-AE52-0FED81E1DEF7}" type="presParOf" srcId="{F2424A5B-48B1-4616-8FBD-120DB9B05D27}" destId="{2E42FE88-FD97-4545-A88B-A1A0B3908B4F}" srcOrd="1" destOrd="0" presId="urn:microsoft.com/office/officeart/2008/layout/LinedList"/>
    <dgm:cxn modelId="{21E57C86-7DED-40E4-9CEB-E1571FC7046A}" type="presParOf" srcId="{2E42FE88-FD97-4545-A88B-A1A0B3908B4F}" destId="{87C14E29-E8CD-495C-BA8A-41E681128A56}" srcOrd="0" destOrd="0" presId="urn:microsoft.com/office/officeart/2008/layout/LinedList"/>
    <dgm:cxn modelId="{D1BD879C-6C6C-48E7-B6B7-A03BB65E97CB}" type="presParOf" srcId="{2E42FE88-FD97-4545-A88B-A1A0B3908B4F}" destId="{6BA92FB2-ECE9-4FA8-AF38-F07A58A34055}" srcOrd="1" destOrd="0" presId="urn:microsoft.com/office/officeart/2008/layout/LinedList"/>
    <dgm:cxn modelId="{FAB21E22-49FC-4A2F-B79B-8CAE6C6404ED}" type="presParOf" srcId="{F2424A5B-48B1-4616-8FBD-120DB9B05D27}" destId="{8FD34BDD-617C-4F44-B383-24F08D308F79}" srcOrd="2" destOrd="0" presId="urn:microsoft.com/office/officeart/2008/layout/LinedList"/>
    <dgm:cxn modelId="{0858147F-8925-4B4D-AFA8-7EE24249A088}" type="presParOf" srcId="{F2424A5B-48B1-4616-8FBD-120DB9B05D27}" destId="{DDF63850-8261-485C-B08A-A5BBA0FD16DE}" srcOrd="3" destOrd="0" presId="urn:microsoft.com/office/officeart/2008/layout/LinedList"/>
    <dgm:cxn modelId="{B146E6AA-43BE-4A2A-A8D9-7DEA032B8AE8}" type="presParOf" srcId="{DDF63850-8261-485C-B08A-A5BBA0FD16DE}" destId="{71EF5671-45CB-4DDA-873D-912EE539D385}" srcOrd="0" destOrd="0" presId="urn:microsoft.com/office/officeart/2008/layout/LinedList"/>
    <dgm:cxn modelId="{453C24BF-8137-41BA-8CEE-E16F3EA207C8}" type="presParOf" srcId="{DDF63850-8261-485C-B08A-A5BBA0FD16DE}" destId="{EEC76E2C-11C9-41D4-8934-CAEFDCCDB1D8}" srcOrd="1" destOrd="0" presId="urn:microsoft.com/office/officeart/2008/layout/LinedList"/>
    <dgm:cxn modelId="{E2B0757D-DE81-40E9-8758-2831B3ABBB7B}" type="presParOf" srcId="{F2424A5B-48B1-4616-8FBD-120DB9B05D27}" destId="{5ECAAEB9-F0AA-4813-8D84-6A2A2257B959}" srcOrd="4" destOrd="0" presId="urn:microsoft.com/office/officeart/2008/layout/LinedList"/>
    <dgm:cxn modelId="{4E01B4D8-5969-4795-8B31-A857507C4249}" type="presParOf" srcId="{F2424A5B-48B1-4616-8FBD-120DB9B05D27}" destId="{90CE14F1-C0BE-41A6-BB9C-20F87EFDA859}" srcOrd="5" destOrd="0" presId="urn:microsoft.com/office/officeart/2008/layout/LinedList"/>
    <dgm:cxn modelId="{72BE4954-7C34-4351-8611-6BCF84948873}" type="presParOf" srcId="{90CE14F1-C0BE-41A6-BB9C-20F87EFDA859}" destId="{AFDCDAA5-909B-4081-9462-70C16807501A}" srcOrd="0" destOrd="0" presId="urn:microsoft.com/office/officeart/2008/layout/LinedList"/>
    <dgm:cxn modelId="{74D6BED1-919A-4D56-9C73-769415C108C3}" type="presParOf" srcId="{90CE14F1-C0BE-41A6-BB9C-20F87EFDA859}" destId="{371668F7-8A09-434A-BC4F-4B7B80C51CA1}" srcOrd="1" destOrd="0" presId="urn:microsoft.com/office/officeart/2008/layout/LinedList"/>
    <dgm:cxn modelId="{FE5C808E-928E-4130-8FCF-0F2F55650072}" type="presParOf" srcId="{F2424A5B-48B1-4616-8FBD-120DB9B05D27}" destId="{636A1BBE-8A9E-4FDB-99DA-5422432F22E7}" srcOrd="6" destOrd="0" presId="urn:microsoft.com/office/officeart/2008/layout/LinedList"/>
    <dgm:cxn modelId="{9445F1B6-6665-45D9-B440-E651A42A370E}" type="presParOf" srcId="{F2424A5B-48B1-4616-8FBD-120DB9B05D27}" destId="{8FDF93F9-243A-4D64-830E-1796740A771A}" srcOrd="7" destOrd="0" presId="urn:microsoft.com/office/officeart/2008/layout/LinedList"/>
    <dgm:cxn modelId="{DC1B1B27-6575-4EB6-8389-7EE84F8C4127}" type="presParOf" srcId="{8FDF93F9-243A-4D64-830E-1796740A771A}" destId="{5D37A485-DDBA-491F-8C70-7DB3E2E9AC8A}" srcOrd="0" destOrd="0" presId="urn:microsoft.com/office/officeart/2008/layout/LinedList"/>
    <dgm:cxn modelId="{49C66A07-1A1B-4693-AD5E-0D5FD1573BED}" type="presParOf" srcId="{8FDF93F9-243A-4D64-830E-1796740A771A}" destId="{82EA0A9C-BF64-4D62-8923-7C2D0F5DCF2D}" srcOrd="1" destOrd="0" presId="urn:microsoft.com/office/officeart/2008/layout/LinedList"/>
    <dgm:cxn modelId="{A016D07E-5647-4F90-816B-9602BF32393D}" type="presParOf" srcId="{F2424A5B-48B1-4616-8FBD-120DB9B05D27}" destId="{9BC84E39-0893-463C-98B3-C0CCD3BC694C}" srcOrd="8" destOrd="0" presId="urn:microsoft.com/office/officeart/2008/layout/LinedList"/>
    <dgm:cxn modelId="{4DE27618-B033-4014-B7D2-204F82E35E52}" type="presParOf" srcId="{F2424A5B-48B1-4616-8FBD-120DB9B05D27}" destId="{CFA1A383-60AA-47A7-87DA-206A545DE181}" srcOrd="9" destOrd="0" presId="urn:microsoft.com/office/officeart/2008/layout/LinedList"/>
    <dgm:cxn modelId="{77555557-7B54-4369-B3C4-619DF4D3A837}" type="presParOf" srcId="{CFA1A383-60AA-47A7-87DA-206A545DE181}" destId="{2206D086-B21A-4D77-A9AD-F81828A35C6D}" srcOrd="0" destOrd="0" presId="urn:microsoft.com/office/officeart/2008/layout/LinedList"/>
    <dgm:cxn modelId="{5CD6960A-F57E-4737-AE14-5244B7C743AD}" type="presParOf" srcId="{CFA1A383-60AA-47A7-87DA-206A545DE181}" destId="{F56A903B-3384-4114-A640-A7808E4C55DC}" srcOrd="1" destOrd="0" presId="urn:microsoft.com/office/officeart/2008/layout/LinedList"/>
    <dgm:cxn modelId="{A3C632F2-94BA-40D2-A1D5-E62A1762180D}" type="presParOf" srcId="{F2424A5B-48B1-4616-8FBD-120DB9B05D27}" destId="{08C3E122-6E52-4172-8F3D-C61C58D446BE}" srcOrd="10" destOrd="0" presId="urn:microsoft.com/office/officeart/2008/layout/LinedList"/>
    <dgm:cxn modelId="{C6C028AA-510B-4102-B8D3-A551FD1F5522}" type="presParOf" srcId="{F2424A5B-48B1-4616-8FBD-120DB9B05D27}" destId="{8E68F7AE-BCCD-4069-A3EF-11F263CB69A0}" srcOrd="11" destOrd="0" presId="urn:microsoft.com/office/officeart/2008/layout/LinedList"/>
    <dgm:cxn modelId="{6183B59A-6B8E-417D-9AD0-73DA64835EA0}" type="presParOf" srcId="{8E68F7AE-BCCD-4069-A3EF-11F263CB69A0}" destId="{81F3D1F1-CBBD-4E4E-AFF8-3D0440D13B87}" srcOrd="0" destOrd="0" presId="urn:microsoft.com/office/officeart/2008/layout/LinedList"/>
    <dgm:cxn modelId="{327AB711-E933-4C06-AA9F-9DD6BC5D4AD2}" type="presParOf" srcId="{8E68F7AE-BCCD-4069-A3EF-11F263CB69A0}" destId="{6C128C66-F03E-4564-8FA7-4B41F52E8C74}" srcOrd="1" destOrd="0" presId="urn:microsoft.com/office/officeart/2008/layout/LinedList"/>
    <dgm:cxn modelId="{9D8C8B90-CCD6-4205-B110-D020D65A5486}" type="presParOf" srcId="{F2424A5B-48B1-4616-8FBD-120DB9B05D27}" destId="{51514135-F883-4DEE-A906-B92E28244ECD}" srcOrd="12" destOrd="0" presId="urn:microsoft.com/office/officeart/2008/layout/LinedList"/>
    <dgm:cxn modelId="{E1B87FAF-6CF5-498A-A181-691B284D9554}" type="presParOf" srcId="{F2424A5B-48B1-4616-8FBD-120DB9B05D27}" destId="{657E3B7D-71DC-4D3A-8D20-2AF4249C1102}" srcOrd="13" destOrd="0" presId="urn:microsoft.com/office/officeart/2008/layout/LinedList"/>
    <dgm:cxn modelId="{AB63EFD7-13CE-4DDB-AC22-A133072A888E}" type="presParOf" srcId="{657E3B7D-71DC-4D3A-8D20-2AF4249C1102}" destId="{3968ECCE-1632-4808-9270-461EF88F78F8}" srcOrd="0" destOrd="0" presId="urn:microsoft.com/office/officeart/2008/layout/LinedList"/>
    <dgm:cxn modelId="{D1D875D0-5480-4520-86E8-A7086F56DD80}" type="presParOf" srcId="{657E3B7D-71DC-4D3A-8D20-2AF4249C1102}" destId="{66FDEF76-76A2-4E7C-960D-CF319B91EE2E}" srcOrd="1" destOrd="0" presId="urn:microsoft.com/office/officeart/2008/layout/LinedList"/>
    <dgm:cxn modelId="{1FA2D54B-84AE-4037-A880-C2D1F4F4C40E}" type="presParOf" srcId="{F2424A5B-48B1-4616-8FBD-120DB9B05D27}" destId="{F4080C81-9BC2-4C40-A711-3C32D95D04EA}" srcOrd="14" destOrd="0" presId="urn:microsoft.com/office/officeart/2008/layout/LinedList"/>
    <dgm:cxn modelId="{DB749A73-C36D-4371-BE0A-7A92FC5AF34E}" type="presParOf" srcId="{F2424A5B-48B1-4616-8FBD-120DB9B05D27}" destId="{12CE34B4-41A8-4059-BC49-C3394FD25AE6}" srcOrd="15" destOrd="0" presId="urn:microsoft.com/office/officeart/2008/layout/LinedList"/>
    <dgm:cxn modelId="{FEB89A98-3510-427E-BE76-463C392D651A}" type="presParOf" srcId="{12CE34B4-41A8-4059-BC49-C3394FD25AE6}" destId="{9ADDA4C5-5144-4F90-951C-AFE675392925}" srcOrd="0" destOrd="0" presId="urn:microsoft.com/office/officeart/2008/layout/LinedList"/>
    <dgm:cxn modelId="{9CC3CA28-ECA9-491B-BE1A-B6AAED99ACAD}" type="presParOf" srcId="{12CE34B4-41A8-4059-BC49-C3394FD25AE6}" destId="{73F4208C-0B80-43E4-835D-ADADFEC3CC9C}" srcOrd="1" destOrd="0" presId="urn:microsoft.com/office/officeart/2008/layout/LinedList"/>
    <dgm:cxn modelId="{0ADCDCDC-50F3-40BD-AE10-574A1229DD99}" type="presParOf" srcId="{F2424A5B-48B1-4616-8FBD-120DB9B05D27}" destId="{B80C0523-4377-4536-A302-DD6EAC7458C6}" srcOrd="16" destOrd="0" presId="urn:microsoft.com/office/officeart/2008/layout/LinedList"/>
    <dgm:cxn modelId="{63ABFE82-017A-4830-8EA9-AC341A6B35F0}" type="presParOf" srcId="{F2424A5B-48B1-4616-8FBD-120DB9B05D27}" destId="{B50BDF77-B73A-4954-BBB4-1ABB21CD3948}" srcOrd="17" destOrd="0" presId="urn:microsoft.com/office/officeart/2008/layout/LinedList"/>
    <dgm:cxn modelId="{96327B22-87D7-486C-B230-1886E69B3144}" type="presParOf" srcId="{B50BDF77-B73A-4954-BBB4-1ABB21CD3948}" destId="{C96EAE88-0A8C-45A0-A0CD-9FF0B8F461CB}" srcOrd="0" destOrd="0" presId="urn:microsoft.com/office/officeart/2008/layout/LinedList"/>
    <dgm:cxn modelId="{A5DEF96F-B1F1-46E7-BC2F-54B21F2B3AD5}" type="presParOf" srcId="{B50BDF77-B73A-4954-BBB4-1ABB21CD3948}" destId="{B307BCEB-F681-4437-A5B0-472F9E9584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9B6EB-CDEB-46DD-9A3F-A5BB6775036F}">
      <dsp:nvSpPr>
        <dsp:cNvPr id="0" name=""/>
        <dsp:cNvSpPr/>
      </dsp:nvSpPr>
      <dsp:spPr>
        <a:xfrm>
          <a:off x="0" y="607"/>
          <a:ext cx="10151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C14E29-E8CD-495C-BA8A-41E681128A56}">
      <dsp:nvSpPr>
        <dsp:cNvPr id="0" name=""/>
        <dsp:cNvSpPr/>
      </dsp:nvSpPr>
      <dsp:spPr>
        <a:xfrm>
          <a:off x="0" y="607"/>
          <a:ext cx="10151529" cy="55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hlinkClick xmlns:r="http://schemas.openxmlformats.org/officeDocument/2006/relationships" r:id="" action="ppaction://hlinksldjump"/>
            </a:rPr>
            <a:t>Цели и требования к проекту</a:t>
          </a:r>
          <a:endParaRPr lang="ru-RU" sz="2500" kern="1200" dirty="0"/>
        </a:p>
      </dsp:txBody>
      <dsp:txXfrm>
        <a:off x="0" y="607"/>
        <a:ext cx="10151529" cy="553020"/>
      </dsp:txXfrm>
    </dsp:sp>
    <dsp:sp modelId="{8FD34BDD-617C-4F44-B383-24F08D308F79}">
      <dsp:nvSpPr>
        <dsp:cNvPr id="0" name=""/>
        <dsp:cNvSpPr/>
      </dsp:nvSpPr>
      <dsp:spPr>
        <a:xfrm>
          <a:off x="0" y="553628"/>
          <a:ext cx="10151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EF5671-45CB-4DDA-873D-912EE539D385}">
      <dsp:nvSpPr>
        <dsp:cNvPr id="0" name=""/>
        <dsp:cNvSpPr/>
      </dsp:nvSpPr>
      <dsp:spPr>
        <a:xfrm>
          <a:off x="0" y="553628"/>
          <a:ext cx="10151529" cy="55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hlinkClick xmlns:r="http://schemas.openxmlformats.org/officeDocument/2006/relationships" r:id="" action="ppaction://hlinksldjump"/>
            </a:rPr>
            <a:t>Актуальность разработки</a:t>
          </a:r>
          <a:endParaRPr lang="ru-RU" sz="2500" kern="1200" dirty="0"/>
        </a:p>
      </dsp:txBody>
      <dsp:txXfrm>
        <a:off x="0" y="553628"/>
        <a:ext cx="10151529" cy="553020"/>
      </dsp:txXfrm>
    </dsp:sp>
    <dsp:sp modelId="{5ECAAEB9-F0AA-4813-8D84-6A2A2257B959}">
      <dsp:nvSpPr>
        <dsp:cNvPr id="0" name=""/>
        <dsp:cNvSpPr/>
      </dsp:nvSpPr>
      <dsp:spPr>
        <a:xfrm>
          <a:off x="0" y="1106649"/>
          <a:ext cx="10151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FDCDAA5-909B-4081-9462-70C16807501A}">
      <dsp:nvSpPr>
        <dsp:cNvPr id="0" name=""/>
        <dsp:cNvSpPr/>
      </dsp:nvSpPr>
      <dsp:spPr>
        <a:xfrm>
          <a:off x="0" y="1106649"/>
          <a:ext cx="10151529" cy="55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hlinkClick xmlns:r="http://schemas.openxmlformats.org/officeDocument/2006/relationships" r:id="" action="ppaction://hlinksldjump"/>
            </a:rPr>
            <a:t>Моделирование предметной области</a:t>
          </a:r>
          <a:endParaRPr lang="ru-RU" sz="2500" kern="1200" dirty="0"/>
        </a:p>
      </dsp:txBody>
      <dsp:txXfrm>
        <a:off x="0" y="1106649"/>
        <a:ext cx="10151529" cy="553020"/>
      </dsp:txXfrm>
    </dsp:sp>
    <dsp:sp modelId="{636A1BBE-8A9E-4FDB-99DA-5422432F22E7}">
      <dsp:nvSpPr>
        <dsp:cNvPr id="0" name=""/>
        <dsp:cNvSpPr/>
      </dsp:nvSpPr>
      <dsp:spPr>
        <a:xfrm>
          <a:off x="0" y="1659670"/>
          <a:ext cx="10151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37A485-DDBA-491F-8C70-7DB3E2E9AC8A}">
      <dsp:nvSpPr>
        <dsp:cNvPr id="0" name=""/>
        <dsp:cNvSpPr/>
      </dsp:nvSpPr>
      <dsp:spPr>
        <a:xfrm>
          <a:off x="0" y="1659670"/>
          <a:ext cx="10151529" cy="55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hlinkClick xmlns:r="http://schemas.openxmlformats.org/officeDocument/2006/relationships" r:id="" action="ppaction://hlinksldjump"/>
            </a:rPr>
            <a:t>Программное обеспечение</a:t>
          </a:r>
          <a:endParaRPr lang="ru-RU" sz="2500" kern="1200" dirty="0"/>
        </a:p>
      </dsp:txBody>
      <dsp:txXfrm>
        <a:off x="0" y="1659670"/>
        <a:ext cx="10151529" cy="553020"/>
      </dsp:txXfrm>
    </dsp:sp>
    <dsp:sp modelId="{9BC84E39-0893-463C-98B3-C0CCD3BC694C}">
      <dsp:nvSpPr>
        <dsp:cNvPr id="0" name=""/>
        <dsp:cNvSpPr/>
      </dsp:nvSpPr>
      <dsp:spPr>
        <a:xfrm>
          <a:off x="0" y="2212691"/>
          <a:ext cx="10151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06D086-B21A-4D77-A9AD-F81828A35C6D}">
      <dsp:nvSpPr>
        <dsp:cNvPr id="0" name=""/>
        <dsp:cNvSpPr/>
      </dsp:nvSpPr>
      <dsp:spPr>
        <a:xfrm>
          <a:off x="0" y="2212691"/>
          <a:ext cx="10151529" cy="55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hlinkClick xmlns:r="http://schemas.openxmlformats.org/officeDocument/2006/relationships" r:id="" action="ppaction://hlinksldjump"/>
            </a:rPr>
            <a:t>Программные средства реализации проекта</a:t>
          </a:r>
          <a:endParaRPr lang="ru-RU" sz="2500" kern="1200" dirty="0"/>
        </a:p>
      </dsp:txBody>
      <dsp:txXfrm>
        <a:off x="0" y="2212691"/>
        <a:ext cx="10151529" cy="553020"/>
      </dsp:txXfrm>
    </dsp:sp>
    <dsp:sp modelId="{08C3E122-6E52-4172-8F3D-C61C58D446BE}">
      <dsp:nvSpPr>
        <dsp:cNvPr id="0" name=""/>
        <dsp:cNvSpPr/>
      </dsp:nvSpPr>
      <dsp:spPr>
        <a:xfrm>
          <a:off x="0" y="2765711"/>
          <a:ext cx="10151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F3D1F1-CBBD-4E4E-AFF8-3D0440D13B87}">
      <dsp:nvSpPr>
        <dsp:cNvPr id="0" name=""/>
        <dsp:cNvSpPr/>
      </dsp:nvSpPr>
      <dsp:spPr>
        <a:xfrm>
          <a:off x="0" y="2765711"/>
          <a:ext cx="10151529" cy="55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hlinkClick xmlns:r="http://schemas.openxmlformats.org/officeDocument/2006/relationships" r:id="" action="ppaction://hlinksldjump"/>
            </a:rPr>
            <a:t>Тестирование мобильного приложения</a:t>
          </a:r>
          <a:endParaRPr lang="ru-RU" sz="2500" kern="1200" dirty="0"/>
        </a:p>
      </dsp:txBody>
      <dsp:txXfrm>
        <a:off x="0" y="2765711"/>
        <a:ext cx="10151529" cy="553020"/>
      </dsp:txXfrm>
    </dsp:sp>
    <dsp:sp modelId="{51514135-F883-4DEE-A906-B92E28244ECD}">
      <dsp:nvSpPr>
        <dsp:cNvPr id="0" name=""/>
        <dsp:cNvSpPr/>
      </dsp:nvSpPr>
      <dsp:spPr>
        <a:xfrm>
          <a:off x="0" y="3318732"/>
          <a:ext cx="10151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68ECCE-1632-4808-9270-461EF88F78F8}">
      <dsp:nvSpPr>
        <dsp:cNvPr id="0" name=""/>
        <dsp:cNvSpPr/>
      </dsp:nvSpPr>
      <dsp:spPr>
        <a:xfrm>
          <a:off x="0" y="3318732"/>
          <a:ext cx="10151529" cy="55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hlinkClick xmlns:r="http://schemas.openxmlformats.org/officeDocument/2006/relationships" r:id="" action="ppaction://hlinksldjump"/>
            </a:rPr>
            <a:t>Экономическое обоснование</a:t>
          </a:r>
          <a:endParaRPr lang="ru-RU" sz="2500" kern="1200" dirty="0"/>
        </a:p>
      </dsp:txBody>
      <dsp:txXfrm>
        <a:off x="0" y="3318732"/>
        <a:ext cx="10151529" cy="553020"/>
      </dsp:txXfrm>
    </dsp:sp>
    <dsp:sp modelId="{F4080C81-9BC2-4C40-A711-3C32D95D04EA}">
      <dsp:nvSpPr>
        <dsp:cNvPr id="0" name=""/>
        <dsp:cNvSpPr/>
      </dsp:nvSpPr>
      <dsp:spPr>
        <a:xfrm>
          <a:off x="0" y="3871753"/>
          <a:ext cx="10151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DDA4C5-5144-4F90-951C-AFE675392925}">
      <dsp:nvSpPr>
        <dsp:cNvPr id="0" name=""/>
        <dsp:cNvSpPr/>
      </dsp:nvSpPr>
      <dsp:spPr>
        <a:xfrm>
          <a:off x="0" y="3871753"/>
          <a:ext cx="10151529" cy="55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hlinkClick xmlns:r="http://schemas.openxmlformats.org/officeDocument/2006/relationships" r:id="" action="ppaction://hlinksldjump"/>
            </a:rPr>
            <a:t>Безопасность мобильного приложения</a:t>
          </a:r>
          <a:endParaRPr lang="ru-RU" sz="2500" kern="1200" dirty="0"/>
        </a:p>
      </dsp:txBody>
      <dsp:txXfrm>
        <a:off x="0" y="3871753"/>
        <a:ext cx="10151529" cy="553020"/>
      </dsp:txXfrm>
    </dsp:sp>
    <dsp:sp modelId="{B80C0523-4377-4536-A302-DD6EAC7458C6}">
      <dsp:nvSpPr>
        <dsp:cNvPr id="0" name=""/>
        <dsp:cNvSpPr/>
      </dsp:nvSpPr>
      <dsp:spPr>
        <a:xfrm>
          <a:off x="0" y="4424774"/>
          <a:ext cx="10151529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E88-0A8C-45A0-A0CD-9FF0B8F461CB}">
      <dsp:nvSpPr>
        <dsp:cNvPr id="0" name=""/>
        <dsp:cNvSpPr/>
      </dsp:nvSpPr>
      <dsp:spPr>
        <a:xfrm>
          <a:off x="0" y="4424774"/>
          <a:ext cx="10151529" cy="553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hlinkClick xmlns:r="http://schemas.openxmlformats.org/officeDocument/2006/relationships" r:id="" action="ppaction://hlinksldjump"/>
            </a:rPr>
            <a:t>Заключение</a:t>
          </a:r>
          <a:endParaRPr lang="ru-RU" sz="2500" kern="1200" dirty="0"/>
        </a:p>
      </dsp:txBody>
      <dsp:txXfrm>
        <a:off x="0" y="4424774"/>
        <a:ext cx="10151529" cy="553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35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52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0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1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97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8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6075-1697-4824-BD18-AEFEAEFE2BC4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1CC6-6B2F-414B-9987-D03A8D2D85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90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kirillteplycov888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irillteplycov999@gmail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3041" y="1911203"/>
            <a:ext cx="10123053" cy="2387600"/>
          </a:xfrm>
        </p:spPr>
        <p:txBody>
          <a:bodyPr anchor="ctr">
            <a:normAutofit/>
          </a:bodyPr>
          <a:lstStyle/>
          <a:p>
            <a:r>
              <a:rPr lang="ru-RU" sz="3000" dirty="0">
                <a:solidFill>
                  <a:srgbClr val="EE2A2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Разработка мобильного приложения для заказа обуви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31091" y="4600287"/>
            <a:ext cx="7230428" cy="1786961"/>
          </a:xfrm>
        </p:spPr>
        <p:txBody>
          <a:bodyPr anchor="b">
            <a:normAutofit fontScale="47500" lnSpcReduction="20000"/>
          </a:bodyPr>
          <a:lstStyle/>
          <a:p>
            <a:pPr algn="r"/>
            <a:r>
              <a:rPr lang="ru-RU" sz="5000" dirty="0">
                <a:solidFill>
                  <a:schemeClr val="tx2"/>
                </a:solidFill>
              </a:rPr>
              <a:t>Выполнил: студент гр.ИСП-21-2</a:t>
            </a:r>
          </a:p>
          <a:p>
            <a:pPr algn="r"/>
            <a:r>
              <a:rPr lang="ru-RU" sz="5000" dirty="0">
                <a:solidFill>
                  <a:schemeClr val="tx2"/>
                </a:solidFill>
              </a:rPr>
              <a:t> Тепляков Кирилл Дмитриевич</a:t>
            </a:r>
          </a:p>
          <a:p>
            <a:pPr algn="r"/>
            <a:r>
              <a:rPr lang="ru-RU" sz="5000" dirty="0">
                <a:solidFill>
                  <a:schemeClr val="tx2"/>
                </a:solidFill>
              </a:rPr>
              <a:t>Руководитель дипломного проекта: </a:t>
            </a:r>
          </a:p>
          <a:p>
            <a:pPr algn="r"/>
            <a:r>
              <a:rPr lang="ru-RU" sz="5000" dirty="0" err="1">
                <a:solidFill>
                  <a:schemeClr val="tx2"/>
                </a:solidFill>
              </a:rPr>
              <a:t>Суслонова</a:t>
            </a:r>
            <a:r>
              <a:rPr lang="ru-RU" sz="5000" dirty="0">
                <a:solidFill>
                  <a:schemeClr val="tx2"/>
                </a:solidFill>
              </a:rPr>
              <a:t> Мария Лазаревна 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754778" y="5695404"/>
            <a:ext cx="2804160" cy="766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CE7E6-DCDC-681A-F5CF-CF6012BF9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B3B8C8-911A-3B88-8838-84750DE01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36474-33EB-93E7-1FE7-12BC13A5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Содержание</a:t>
            </a:r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BCC8C37D-4696-4C53-87FD-CEDAAF9D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4416"/>
              </p:ext>
            </p:extLst>
          </p:nvPr>
        </p:nvGraphicFramePr>
        <p:xfrm>
          <a:off x="1202270" y="1325563"/>
          <a:ext cx="10151530" cy="4978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416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F8577-8CA3-45A1-9AC1-4C39061E4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621FD-2D6C-43E9-B0DD-2F72CC90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Цель и требования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0448B-DA2E-4044-B1CB-9CCBC2B4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Целью дипломного проекта является создание мобильного приложения для заказа обуви. </a:t>
            </a:r>
          </a:p>
          <a:p>
            <a:pPr marL="0" indent="0">
              <a:buNone/>
            </a:pPr>
            <a:r>
              <a:rPr lang="ru-RU" dirty="0"/>
              <a:t>Требования к проекту: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реализовывать авторизацию, регистрацию и редактирование данных пользователя;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включать возможность просмотра ленты товаров и детальной информации о товаре;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предоставлять фильтрацию и сортировку товаров по категориям и поиск по названию;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хранить данные авторизованного пользователя на устройстве;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формировать подборку рекомендованных товаров;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позволять добавлять товары в избранное и корзину;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обеспечивать оформление и просмотр истории заказов с деталями;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отправлять уведомления о готовности заказа;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определять местоположение и отображать магазины на карте;</a:t>
            </a:r>
          </a:p>
          <a:p>
            <a:pPr>
              <a:buFontTx/>
              <a:buChar char="-"/>
              <a:tabLst>
                <a:tab pos="447675" algn="l"/>
              </a:tabLst>
            </a:pPr>
            <a:r>
              <a:rPr lang="ru-RU" dirty="0"/>
              <a:t>иметь понятный и удобный интерфейс;</a:t>
            </a:r>
          </a:p>
        </p:txBody>
      </p:sp>
    </p:spTree>
    <p:extLst>
      <p:ext uri="{BB962C8B-B14F-4D97-AF65-F5344CB8AC3E}">
        <p14:creationId xmlns:p14="http://schemas.microsoft.com/office/powerpoint/2010/main" val="165206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FAF95-7758-48F5-702A-33651CF45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5F352C-2153-6A35-11B3-3675DCD2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A53D4-8745-C0D3-7B14-8E738CF8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Моделирование предметной области</a:t>
            </a:r>
          </a:p>
        </p:txBody>
      </p:sp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41E12963-7A39-03C7-799D-723FFB36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69" y="1144588"/>
            <a:ext cx="8424862" cy="552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21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4D0C2-2F34-8568-7FD1-ED4D2A38B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DB9848-B195-4F4B-A11B-E03B8C882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ECAE1-D5BF-ED7A-F773-82605B5F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Программные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F8AD2-0E79-824D-D269-4ABEA61B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256"/>
            <a:ext cx="5038725" cy="302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Используемые средства при разработке:</a:t>
            </a:r>
          </a:p>
          <a:p>
            <a:pPr marL="0" indent="0">
              <a:buNone/>
            </a:pPr>
            <a:r>
              <a:rPr lang="ru-RU" dirty="0"/>
              <a:t>Язык программирования – </a:t>
            </a:r>
            <a:r>
              <a:rPr lang="en-US" dirty="0"/>
              <a:t>Java;</a:t>
            </a:r>
          </a:p>
          <a:p>
            <a:pPr marL="0" indent="0">
              <a:buNone/>
            </a:pPr>
            <a:r>
              <a:rPr lang="ru-RU" dirty="0"/>
              <a:t>Среда разработки – </a:t>
            </a:r>
            <a:r>
              <a:rPr lang="en-US" dirty="0"/>
              <a:t>Android Studio;</a:t>
            </a:r>
          </a:p>
          <a:p>
            <a:pPr marL="0" indent="0">
              <a:buNone/>
            </a:pPr>
            <a:r>
              <a:rPr lang="ru-RU" dirty="0"/>
              <a:t>Хранение данных – </a:t>
            </a:r>
            <a:r>
              <a:rPr lang="en-US" dirty="0" err="1"/>
              <a:t>Supabase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 descr="Изображение выглядит как графическая вставка, дизайн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B18BA99-F593-46BA-7334-0D935B433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1325563"/>
            <a:ext cx="2857500" cy="16002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Шрифт, Графика, графическая встав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BB67F30-E648-1A29-E7D2-5A2EC5FA3E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313" y="3085964"/>
            <a:ext cx="3371496" cy="120394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39CCC99-5911-B742-B5FB-B12DB738B0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50" y="4411527"/>
            <a:ext cx="1384249" cy="14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2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E0402-CE5B-D825-29CF-BDB8B5E10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F224E3-90B1-2351-66D7-887023BEA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9F967-EF04-15C6-07A1-E064F0E5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Структура мобильного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5C1E1-1E31-A8B1-B185-D1D7DAB9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762" y="1325563"/>
            <a:ext cx="3038475" cy="438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Карта приложения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044669F8-2A0F-2393-71E1-74AF929F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1763714"/>
            <a:ext cx="82486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71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F1787-8B8C-46E7-EF83-DB736D237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9B8E94-D202-D7F3-662D-F51DEF305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48EC8-3EA5-EEC8-B404-69CDE4A2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Тестирование мобильного приложения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F6E31062-DF22-BEC2-8AD0-CD07E2167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018824"/>
              </p:ext>
            </p:extLst>
          </p:nvPr>
        </p:nvGraphicFramePr>
        <p:xfrm>
          <a:off x="5610225" y="1154980"/>
          <a:ext cx="5743575" cy="4975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83798667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289975184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183085827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70548797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26511"/>
                    </a:ext>
                  </a:extLst>
                </a:gridCol>
              </a:tblGrid>
              <a:tr h="585964"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Объект тестирования</a:t>
                      </a:r>
                      <a:endParaRPr lang="ru-RU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Действие</a:t>
                      </a:r>
                      <a:endParaRPr lang="ru-RU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Входные данные</a:t>
                      </a:r>
                      <a:endParaRPr lang="ru-RU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Ожидание</a:t>
                      </a:r>
                      <a:endParaRPr lang="ru-RU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Результат</a:t>
                      </a:r>
                      <a:endParaRPr lang="ru-RU" sz="12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974100"/>
                  </a:ext>
                </a:extLst>
              </a:tr>
              <a:tr h="792995"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Модуль регистрации</a:t>
                      </a:r>
                      <a:endParaRPr lang="ru-RU" sz="12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Указать при регистрации номер телефона, электронную почту и пароль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89048421218</a:t>
                      </a:r>
                    </a:p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u="sng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kirillteplycov888@gmail.com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Asdfg123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Регистрация невозможна, пользователь уже существует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Регистрация невозможна, пользователь уже существует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971485"/>
                  </a:ext>
                </a:extLst>
              </a:tr>
              <a:tr h="622157"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Модуль регистрации</a:t>
                      </a:r>
                      <a:endParaRPr lang="ru-RU" sz="12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Указать при регистрации номер телефона, электронную почту и пароль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89011235432</a:t>
                      </a:r>
                    </a:p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u="sng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kirillteplycov</a:t>
                      </a:r>
                      <a:r>
                        <a:rPr lang="ru-RU" sz="1200" u="sng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999</a:t>
                      </a:r>
                      <a:r>
                        <a:rPr lang="en-US" sz="1200" u="sng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@gmail.com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Asdfg123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Переход на экран верификации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Переход на экран верификации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963123"/>
                  </a:ext>
                </a:extLst>
              </a:tr>
              <a:tr h="410191"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Модуль авторизации</a:t>
                      </a:r>
                      <a:endParaRPr lang="ru-RU" sz="12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Указать при авторизации логин и пароль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kirillcolebou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Asdfg123!_qwe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Авторизация пройдена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Авторизация пройдена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958526"/>
                  </a:ext>
                </a:extLst>
              </a:tr>
              <a:tr h="325498"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Модуль авторизации</a:t>
                      </a:r>
                      <a:endParaRPr lang="ru-RU" sz="12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Указать при авторизации логин и пароль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est</a:t>
                      </a:r>
                    </a:p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est123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Пользователь не найден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Пользователь не найден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979116"/>
                  </a:ext>
                </a:extLst>
              </a:tr>
              <a:tr h="536070"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Модуль поиска</a:t>
                      </a:r>
                      <a:endParaRPr lang="ru-RU" sz="1200" b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Ввести поисковой запрос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Запрос «</a:t>
                      </a:r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Nike air force</a:t>
                      </a:r>
                      <a:r>
                        <a:rPr lang="ru-RU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»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Отображение товаров, с совпадением по введенному запросу</a:t>
                      </a:r>
                      <a:endParaRPr lang="ru-RU" sz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  <a:tabLst>
                          <a:tab pos="450215" algn="l"/>
                          <a:tab pos="540385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Отображение товаров, с совпадением по введенному запросу</a:t>
                      </a:r>
                      <a:endParaRPr lang="ru-RU" sz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457" marR="4045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901999"/>
                  </a:ext>
                </a:extLst>
              </a:tr>
            </a:tbl>
          </a:graphicData>
        </a:graphic>
      </p:graphicFrame>
      <p:sp>
        <p:nvSpPr>
          <p:cNvPr id="8" name="Объект 8">
            <a:extLst>
              <a:ext uri="{FF2B5EF4-FFF2-40B4-BE49-F238E27FC236}">
                <a16:creationId xmlns:a16="http://schemas.microsoft.com/office/drawing/2014/main" id="{58CC48EC-CD0D-DCAE-F45E-3259535C133C}"/>
              </a:ext>
            </a:extLst>
          </p:cNvPr>
          <p:cNvSpPr txBox="1">
            <a:spLocks/>
          </p:cNvSpPr>
          <p:nvPr/>
        </p:nvSpPr>
        <p:spPr>
          <a:xfrm>
            <a:off x="399444" y="2659930"/>
            <a:ext cx="5010756" cy="37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Функциональное тестирование отображает результат проверки отдельных модулей, демонстрируя работоспособность выполнения операций, как в приложении, так и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227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A922-A363-575A-2BD0-4DEE018F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DFA07E-D428-A7B9-ABDC-F7A7C6A3B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29750-2B0B-6FAB-6BF1-22AB1EF5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Экономическое обоснование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6DAE2E-03E2-4135-CC9D-850899DE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работы выполнялись одним человеком, что повышает экономическую эффективность проекта.</a:t>
            </a:r>
          </a:p>
          <a:p>
            <a:pPr marL="0" indent="0">
              <a:buNone/>
            </a:pPr>
            <a:r>
              <a:rPr lang="ru-RU" dirty="0"/>
              <a:t>Общее время разработки составило 23 дня.</a:t>
            </a:r>
          </a:p>
          <a:p>
            <a:pPr marL="0" indent="0">
              <a:buNone/>
            </a:pPr>
            <a:r>
              <a:rPr lang="ru-RU" dirty="0"/>
              <a:t>Конечная стоимость разработки мобильного приложения составила 117891,82 рублей.</a:t>
            </a:r>
          </a:p>
        </p:txBody>
      </p:sp>
    </p:spTree>
    <p:extLst>
      <p:ext uri="{BB962C8B-B14F-4D97-AF65-F5344CB8AC3E}">
        <p14:creationId xmlns:p14="http://schemas.microsoft.com/office/powerpoint/2010/main" val="237417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E8960-D28B-84A6-0028-627F48DA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161A3A-D243-578F-AB44-A5EE2D06D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BA6E7-56C9-7640-4A6E-5B04E872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Безопасность мобильного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2429D-706A-45A2-A6C4-F79F315B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42" y="1911927"/>
            <a:ext cx="10733116" cy="3664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Принятые меры безопасности:</a:t>
            </a:r>
          </a:p>
          <a:p>
            <a:pPr marL="0" indent="0" algn="just">
              <a:buNone/>
            </a:pPr>
            <a:r>
              <a:rPr lang="ru-RU" dirty="0"/>
              <a:t>- хеширование паролей;</a:t>
            </a:r>
          </a:p>
          <a:p>
            <a:pPr marL="0" indent="0" algn="just">
              <a:buNone/>
            </a:pPr>
            <a:r>
              <a:rPr lang="ru-RU" dirty="0"/>
              <a:t>- защита локальных данных;</a:t>
            </a:r>
          </a:p>
          <a:p>
            <a:pPr marL="0" indent="0" algn="just">
              <a:buNone/>
            </a:pPr>
            <a:r>
              <a:rPr lang="ru-RU" dirty="0"/>
              <a:t>- маски ввода для электронной почты и номера телефона;</a:t>
            </a:r>
          </a:p>
          <a:p>
            <a:pPr marL="0" indent="0" algn="just">
              <a:buNone/>
            </a:pPr>
            <a:r>
              <a:rPr lang="ru-RU" dirty="0"/>
              <a:t>- секретные ключи и токены не встраиваются напрямую в код.</a:t>
            </a:r>
          </a:p>
        </p:txBody>
      </p:sp>
    </p:spTree>
    <p:extLst>
      <p:ext uri="{BB962C8B-B14F-4D97-AF65-F5344CB8AC3E}">
        <p14:creationId xmlns:p14="http://schemas.microsoft.com/office/powerpoint/2010/main" val="34622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51A4F-CE1F-40A0-7145-D9C28A3ED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E30F17-28E9-7725-8EF0-54D6CC5F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98263-9313-51CE-FAF0-506CCE6C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D675AB54-B9D9-5055-F09D-1E1C87A8D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1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Разработанный продукт обладает высокой практической значимостью, так как упрощает процесс выбора и заказа обуви, повышая удовлетворенность пользователей и способствует росту продаж для компаний-ритейлеров. </a:t>
            </a:r>
          </a:p>
          <a:p>
            <a:pPr marL="0" indent="0">
              <a:buNone/>
            </a:pPr>
            <a:r>
              <a:rPr lang="ru-RU" dirty="0"/>
              <a:t>Приложение имеет большой потенциал и готово к дальнейшим улучшениям, что является ключевым фактором успеха на рынке.</a:t>
            </a:r>
          </a:p>
        </p:txBody>
      </p:sp>
    </p:spTree>
    <p:extLst>
      <p:ext uri="{BB962C8B-B14F-4D97-AF65-F5344CB8AC3E}">
        <p14:creationId xmlns:p14="http://schemas.microsoft.com/office/powerpoint/2010/main" val="3945502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447</Words>
  <Application>Microsoft Office PowerPoint</Application>
  <PresentationFormat>Широкоэкранный</PresentationFormat>
  <Paragraphs>88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Тема Office</vt:lpstr>
      <vt:lpstr>Разработка мобильного приложения для заказа обуви</vt:lpstr>
      <vt:lpstr>Цель и требования к проекту</vt:lpstr>
      <vt:lpstr>Моделирование предметной области</vt:lpstr>
      <vt:lpstr>Программные средства</vt:lpstr>
      <vt:lpstr>Структура мобильного приложения</vt:lpstr>
      <vt:lpstr>Тестирование мобильного приложения</vt:lpstr>
      <vt:lpstr>Экономическое обоснование</vt:lpstr>
      <vt:lpstr>Безопасность мобильного приложения</vt:lpstr>
      <vt:lpstr>Заключение</vt:lpstr>
      <vt:lpstr>Содержание</vt:lpstr>
    </vt:vector>
  </TitlesOfParts>
  <Company>ODK-PM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СЛУЖБА ДИРЕКТОРА  ПО ЭКОНОМИКЕ И ФИНАНСАМ</dc:title>
  <dc:creator>Вдовин Сергей Петрович</dc:creator>
  <cp:lastModifiedBy>uzver admin</cp:lastModifiedBy>
  <cp:revision>23</cp:revision>
  <dcterms:created xsi:type="dcterms:W3CDTF">2023-09-13T03:48:42Z</dcterms:created>
  <dcterms:modified xsi:type="dcterms:W3CDTF">2025-06-15T14:09:32Z</dcterms:modified>
</cp:coreProperties>
</file>