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7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9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3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7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4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8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3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Изображение выглядит как Фиолетовый, Пурпурный цвет, занавеска, фиолетовый&#10;&#10;Автоматически созданное описание">
            <a:extLst>
              <a:ext uri="{FF2B5EF4-FFF2-40B4-BE49-F238E27FC236}">
                <a16:creationId xmlns:a16="http://schemas.microsoft.com/office/drawing/2014/main" id="{71A878E7-9B11-7294-0826-A9D900F25B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-1" b="199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207D6-5989-4C40-D725-B41582D33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GB" sz="4800" dirty="0" err="1">
                <a:solidFill>
                  <a:srgbClr val="FFFFFF"/>
                </a:solidFill>
              </a:rPr>
              <a:t>MomentoTranslator</a:t>
            </a:r>
            <a:endParaRPr lang="ru-RU" sz="48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FD01C0-138E-3D5F-B61D-90A247F18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ru-RU">
                <a:solidFill>
                  <a:srgbClr val="FFFFFF"/>
                </a:solidFill>
              </a:rPr>
              <a:t>Транслятор из языка </a:t>
            </a:r>
            <a:r>
              <a:rPr lang="en-GB">
                <a:solidFill>
                  <a:srgbClr val="FFFFFF"/>
                </a:solidFill>
              </a:rPr>
              <a:t>c# </a:t>
            </a:r>
            <a:r>
              <a:rPr lang="ru-RU">
                <a:solidFill>
                  <a:srgbClr val="FFFFFF"/>
                </a:solidFill>
              </a:rPr>
              <a:t>в </a:t>
            </a:r>
            <a:r>
              <a:rPr lang="en-GB">
                <a:solidFill>
                  <a:srgbClr val="FFFFFF"/>
                </a:solidFill>
              </a:rPr>
              <a:t>typescript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65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F4A02-24DF-003C-7ED1-A18ADCA1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Зачем он вам нужен?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CFCD9-1F7F-6A22-FA56-23C07B36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Миграция проекта на другой стек</a:t>
            </a:r>
          </a:p>
          <a:p>
            <a:r>
              <a:rPr lang="ru-RU" sz="3600" dirty="0"/>
              <a:t>Дублирование логики с бэкенд-системы</a:t>
            </a:r>
          </a:p>
          <a:p>
            <a:r>
              <a:rPr lang="ru-RU" sz="3600" dirty="0"/>
              <a:t>Изучение дополнительного языка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9332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E2D02-9F7C-FF62-CF67-A04DCF76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лучше конкурентов?</a:t>
            </a:r>
          </a:p>
        </p:txBody>
      </p:sp>
      <p:pic>
        <p:nvPicPr>
          <p:cNvPr id="5" name="Объект 4" descr="Изображение выглядит как Шрифт, текс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1102EDF-2059-402E-261A-09D8CBACE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093" y="1174140"/>
            <a:ext cx="2133600" cy="647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9AC2E3-2C30-83D8-DCED-B57C786C083B}"/>
              </a:ext>
            </a:extLst>
          </p:cNvPr>
          <p:cNvSpPr txBox="1"/>
          <p:nvPr/>
        </p:nvSpPr>
        <p:spPr>
          <a:xfrm>
            <a:off x="1223889" y="2433711"/>
            <a:ext cx="78075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Основной конкурент – веб-платформа с огромным выбором языков.</a:t>
            </a:r>
          </a:p>
          <a:p>
            <a:r>
              <a:rPr lang="ru-RU" sz="2800" dirty="0"/>
              <a:t>Наше же решение специализируется конкретно на переходе из </a:t>
            </a:r>
            <a:r>
              <a:rPr lang="en-GB" sz="2800" dirty="0" err="1"/>
              <a:t>c#</a:t>
            </a:r>
            <a:r>
              <a:rPr lang="en-GB" sz="2800" dirty="0"/>
              <a:t> to typescript.</a:t>
            </a:r>
            <a:endParaRPr lang="ru-RU" sz="2800" dirty="0"/>
          </a:p>
          <a:p>
            <a:r>
              <a:rPr lang="ru-RU" sz="2800" dirty="0"/>
              <a:t>Также огромным преимуществом нашего решения будет десктоп-формат, который позволит пользоваться нашим решением без доступа к интернету.</a:t>
            </a:r>
          </a:p>
        </p:txBody>
      </p:sp>
    </p:spTree>
    <p:extLst>
      <p:ext uri="{BB962C8B-B14F-4D97-AF65-F5344CB8AC3E}">
        <p14:creationId xmlns:p14="http://schemas.microsoft.com/office/powerpoint/2010/main" val="273752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1DBDC-3950-8A39-2163-A6CD714B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5" name="Объект 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01794C3-C065-F1DD-CE16-CE227917B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55" y="2052886"/>
            <a:ext cx="8737600" cy="3822700"/>
          </a:xfrm>
        </p:spPr>
      </p:pic>
    </p:spTree>
    <p:extLst>
      <p:ext uri="{BB962C8B-B14F-4D97-AF65-F5344CB8AC3E}">
        <p14:creationId xmlns:p14="http://schemas.microsoft.com/office/powerpoint/2010/main" val="3479130134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DE3257"/>
      </a:accent1>
      <a:accent2>
        <a:srgbClr val="CC208E"/>
      </a:accent2>
      <a:accent3>
        <a:srgbClr val="D532DE"/>
      </a:accent3>
      <a:accent4>
        <a:srgbClr val="7B20CC"/>
      </a:accent4>
      <a:accent5>
        <a:srgbClr val="4532DE"/>
      </a:accent5>
      <a:accent6>
        <a:srgbClr val="2054CC"/>
      </a:accent6>
      <a:hlink>
        <a:srgbClr val="7454C6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74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Footlight MT Light</vt:lpstr>
      <vt:lpstr>ArchVTI</vt:lpstr>
      <vt:lpstr>MomentoTranslator</vt:lpstr>
      <vt:lpstr>Зачем он вам нужен?</vt:lpstr>
      <vt:lpstr>Чем лучше конкурентов?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Косилов</dc:creator>
  <cp:lastModifiedBy>Александр Косилов</cp:lastModifiedBy>
  <cp:revision>1</cp:revision>
  <dcterms:created xsi:type="dcterms:W3CDTF">2024-11-27T04:43:18Z</dcterms:created>
  <dcterms:modified xsi:type="dcterms:W3CDTF">2024-11-27T04:56:01Z</dcterms:modified>
</cp:coreProperties>
</file>