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БОТ-Тренажер </a:t>
            </a:r>
            <a:r>
              <a:rPr lang="ru-RU" dirty="0"/>
              <a:t>по школьному курсу физики для 9 класса (раздел Механика)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Комиссаров </a:t>
            </a:r>
            <a:r>
              <a:rPr lang="ru-RU" dirty="0" err="1" smtClean="0"/>
              <a:t>кирилл</a:t>
            </a:r>
            <a:r>
              <a:rPr lang="ru-RU" dirty="0" smtClean="0"/>
              <a:t>, Яндекс лицей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2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1177"/>
          </a:xfrm>
        </p:spPr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Данная программа составлена в полном соответствии с ныне действующей учебной программой и </a:t>
            </a:r>
            <a:r>
              <a:rPr lang="ru-RU" dirty="0" smtClean="0"/>
              <a:t>учебниками для 9 класса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8580" y="2447882"/>
            <a:ext cx="3196899" cy="1255418"/>
          </a:xfrm>
        </p:spPr>
        <p:txBody>
          <a:bodyPr/>
          <a:lstStyle/>
          <a:p>
            <a:r>
              <a:rPr lang="ru-RU" dirty="0" smtClean="0"/>
              <a:t>Охватывает основные разделы механики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1123655" y="4270625"/>
            <a:ext cx="3208735" cy="19967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Кинематика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Динамика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Статика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Законы сохранения</a:t>
            </a:r>
            <a:endParaRPr lang="ru-RU" sz="20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459672" y="2732554"/>
            <a:ext cx="3184385" cy="1258590"/>
          </a:xfrm>
        </p:spPr>
        <p:txBody>
          <a:bodyPr/>
          <a:lstStyle/>
          <a:p>
            <a:r>
              <a:rPr lang="ru-RU" dirty="0" smtClean="0"/>
              <a:t>Включает различные уровни сложности задач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>
          <a:xfrm>
            <a:off x="4525319" y="4270625"/>
            <a:ext cx="3195830" cy="19536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Начальный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Средний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Достаточный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Высокий</a:t>
            </a:r>
            <a:endParaRPr lang="ru-RU" sz="20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8050849" y="2732691"/>
            <a:ext cx="3194968" cy="685800"/>
          </a:xfrm>
        </p:spPr>
        <p:txBody>
          <a:bodyPr/>
          <a:lstStyle/>
          <a:p>
            <a:r>
              <a:rPr lang="ru-RU" dirty="0" smtClean="0"/>
              <a:t>Рассчитывает прогресс ученика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>
          <a:xfrm>
            <a:off x="8050849" y="4270625"/>
            <a:ext cx="3194968" cy="24309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Общее количество решенных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Количество 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Количество правильных ответов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441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8683" y="575095"/>
            <a:ext cx="3615076" cy="632603"/>
          </a:xfrm>
        </p:spPr>
        <p:txBody>
          <a:bodyPr>
            <a:normAutofit/>
          </a:bodyPr>
          <a:lstStyle/>
          <a:p>
            <a:r>
              <a:rPr lang="ru-RU" dirty="0" smtClean="0"/>
              <a:t>Выбор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59124" y="1288001"/>
            <a:ext cx="4606506" cy="534571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первом этапе бот предлагает пользователю выбрать Раздел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втором этапе пользователь </a:t>
            </a:r>
            <a:r>
              <a:rPr lang="ru-RU" dirty="0"/>
              <a:t>может выбрать из списка один из </a:t>
            </a:r>
            <a:r>
              <a:rPr lang="ru-RU" dirty="0"/>
              <a:t>П</a:t>
            </a:r>
            <a:r>
              <a:rPr lang="ru-RU" dirty="0" smtClean="0"/>
              <a:t>одразделов выбранного Раздела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третьем этапе бот предлагает выбрать Уровень сложности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четвертом этапе бот формирует выборку списка задач по ранее выбранным параметрам (Раздел, Подраздел, Уровень сложности)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После выбора Номера задачи пользователю приходит сообщение с текстом задачи, картинкой (если задача предполагает картинку) и списком из четырех вариантов ответов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Так же у пользователя есть возможность прослушать текст задачи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0992" y="1288002"/>
            <a:ext cx="5126578" cy="51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2666" y="541939"/>
            <a:ext cx="4262056" cy="675736"/>
          </a:xfrm>
        </p:spPr>
        <p:txBody>
          <a:bodyPr>
            <a:normAutofit/>
          </a:bodyPr>
          <a:lstStyle/>
          <a:p>
            <a:r>
              <a:rPr lang="ru-RU" dirty="0" smtClean="0"/>
              <a:t>Проверка ответа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5608" y="1749152"/>
            <a:ext cx="5106837" cy="4042048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/>
              <a:t>В том случае, если </a:t>
            </a:r>
            <a:r>
              <a:rPr lang="ru-RU" dirty="0" smtClean="0"/>
              <a:t>пользователь выбрал верный ответ, ему добавляются </a:t>
            </a:r>
            <a:r>
              <a:rPr lang="ru-RU" dirty="0"/>
              <a:t>баллы по схеме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81812"/>
              </p:ext>
            </p:extLst>
          </p:nvPr>
        </p:nvGraphicFramePr>
        <p:xfrm>
          <a:off x="729231" y="3487842"/>
          <a:ext cx="4808926" cy="15979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03590">
                  <a:extLst>
                    <a:ext uri="{9D8B030D-6E8A-4147-A177-3AD203B41FA5}">
                      <a16:colId xmlns:a16="http://schemas.microsoft.com/office/drawing/2014/main" val="2141646632"/>
                    </a:ext>
                  </a:extLst>
                </a:gridCol>
                <a:gridCol w="807351">
                  <a:extLst>
                    <a:ext uri="{9D8B030D-6E8A-4147-A177-3AD203B41FA5}">
                      <a16:colId xmlns:a16="http://schemas.microsoft.com/office/drawing/2014/main" val="3849804926"/>
                    </a:ext>
                  </a:extLst>
                </a:gridCol>
                <a:gridCol w="850050">
                  <a:extLst>
                    <a:ext uri="{9D8B030D-6E8A-4147-A177-3AD203B41FA5}">
                      <a16:colId xmlns:a16="http://schemas.microsoft.com/office/drawing/2014/main" val="3498731370"/>
                    </a:ext>
                  </a:extLst>
                </a:gridCol>
                <a:gridCol w="905489">
                  <a:extLst>
                    <a:ext uri="{9D8B030D-6E8A-4147-A177-3AD203B41FA5}">
                      <a16:colId xmlns:a16="http://schemas.microsoft.com/office/drawing/2014/main" val="2793002230"/>
                    </a:ext>
                  </a:extLst>
                </a:gridCol>
                <a:gridCol w="942446">
                  <a:extLst>
                    <a:ext uri="{9D8B030D-6E8A-4147-A177-3AD203B41FA5}">
                      <a16:colId xmlns:a16="http://schemas.microsoft.com/office/drawing/2014/main" val="2549264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Уровень сложности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Первая попытка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Вторая попытка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Третья попытка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Следующие попытки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706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Начальный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89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12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Достаточный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024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66357"/>
                  </a:ext>
                </a:extLst>
              </a:tr>
            </a:tbl>
          </a:graphicData>
        </a:graphic>
      </p:graphicFrame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950" y="687387"/>
            <a:ext cx="4954746" cy="52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96903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Обзор </a:t>
            </a:r>
            <a:r>
              <a:rPr lang="ru-RU" dirty="0" smtClean="0"/>
              <a:t>статистики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 кнопке </a:t>
            </a:r>
            <a:r>
              <a:rPr lang="ru-RU" dirty="0" smtClean="0"/>
              <a:t>Статистика пользователю приходит сообщение с накопленной статистикой решения задач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3068" y="2007224"/>
            <a:ext cx="5891213" cy="17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9032465" cy="839637"/>
          </a:xfrm>
        </p:spPr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6705" y="1759789"/>
            <a:ext cx="9179114" cy="4031411"/>
          </a:xfrm>
        </p:spPr>
        <p:txBody>
          <a:bodyPr/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Бот развернут на </a:t>
            </a:r>
            <a:r>
              <a:rPr lang="en-US" dirty="0" err="1"/>
              <a:t>Amvera</a:t>
            </a:r>
            <a:r>
              <a:rPr lang="en-US" dirty="0"/>
              <a:t> </a:t>
            </a:r>
            <a:r>
              <a:rPr lang="en-US" dirty="0" smtClean="0"/>
              <a:t>Cloud </a:t>
            </a:r>
            <a:r>
              <a:rPr lang="ru-RU" dirty="0"/>
              <a:t>через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качестве базы данных использована </a:t>
            </a:r>
            <a:r>
              <a:rPr lang="en-US" dirty="0" smtClean="0"/>
              <a:t>SQLite 3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озвучивания текста задачи использован  </a:t>
            </a:r>
            <a:r>
              <a:rPr lang="en-US" dirty="0" err="1"/>
              <a:t>gTTS</a:t>
            </a:r>
            <a:r>
              <a:rPr lang="en-US" dirty="0"/>
              <a:t> API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95623" y="276045"/>
            <a:ext cx="6650966" cy="741872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135602"/>
            <a:ext cx="5199062" cy="519906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62</TotalTime>
  <Words>223</Words>
  <Application>Microsoft Office PowerPoint</Application>
  <PresentationFormat>Широкоэкранный</PresentationFormat>
  <Paragraphs>60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Tw Cen MT</vt:lpstr>
      <vt:lpstr>Контур</vt:lpstr>
      <vt:lpstr>БОТ-Тренажер по школьному курсу физики для 9 класса (раздел Механика)</vt:lpstr>
      <vt:lpstr> Данная программа составлена в полном соответствии с ныне действующей учебной программой и учебниками для 9 класса</vt:lpstr>
      <vt:lpstr>Выбор задачи</vt:lpstr>
      <vt:lpstr>Проверка ответа</vt:lpstr>
      <vt:lpstr>Обзор статистики</vt:lpstr>
      <vt:lpstr>Использованные технологии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Тренажер по школьному курсу физики для 9 класса (раздел Механика)</dc:title>
  <dc:creator>Комиссарова Кира Константиновна</dc:creator>
  <cp:lastModifiedBy>Комиссарова Кира Константиновна</cp:lastModifiedBy>
  <cp:revision>10</cp:revision>
  <dcterms:created xsi:type="dcterms:W3CDTF">2023-11-12T12:16:29Z</dcterms:created>
  <dcterms:modified xsi:type="dcterms:W3CDTF">2024-04-25T10:56:29Z</dcterms:modified>
</cp:coreProperties>
</file>