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ebas Neue"/>
      <p:regular r:id="rId10"/>
    </p:embeddedFont>
    <p:embeddedFont>
      <p:font typeface="Barlow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Barlow-regular.fntdata"/><Relationship Id="rId10" Type="http://schemas.openxmlformats.org/officeDocument/2006/relationships/font" Target="fonts/BebasNeue-regular.fntdata"/><Relationship Id="rId13" Type="http://schemas.openxmlformats.org/officeDocument/2006/relationships/font" Target="fonts/Barlow-italic.fntdata"/><Relationship Id="rId12" Type="http://schemas.openxmlformats.org/officeDocument/2006/relationships/font" Target="fonts/Barlow-bold.fntdata"/><Relationship Id="rId15" Type="http://schemas.openxmlformats.org/officeDocument/2006/relationships/font" Target="fonts/Merriweather-regular.fntdata"/><Relationship Id="rId14" Type="http://schemas.openxmlformats.org/officeDocument/2006/relationships/font" Target="fonts/Barlow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18" Type="http://schemas.openxmlformats.org/officeDocument/2006/relationships/font" Target="fonts/Merriweather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c1f696c11f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c1f696c11f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1f696c11f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1f696c11f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c1f696c11f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c1f696c11f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c1f696c11f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c1f696c11f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560604" y="-1539047"/>
            <a:ext cx="3115837" cy="3107530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2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42871" y="3895765"/>
            <a:ext cx="3115837" cy="3107530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2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16787" y="2319687"/>
            <a:ext cx="2219753" cy="3308051"/>
            <a:chOff x="-540587" y="2319687"/>
            <a:chExt cx="2219753" cy="3308051"/>
          </a:xfrm>
        </p:grpSpPr>
        <p:sp>
          <p:nvSpPr>
            <p:cNvPr id="14" name="Google Shape;14;p2"/>
            <p:cNvSpPr/>
            <p:nvPr/>
          </p:nvSpPr>
          <p:spPr>
            <a:xfrm>
              <a:off x="-540587" y="4308126"/>
              <a:ext cx="1096808" cy="1096771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999339" y="4128334"/>
              <a:ext cx="319630" cy="319630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54188" y="3546361"/>
              <a:ext cx="815738" cy="813318"/>
            </a:xfrm>
            <a:custGeom>
              <a:rect b="b" l="l" r="r" t="t"/>
              <a:pathLst>
                <a:path extrusionOk="0" h="18817" w="18873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8913" y="2638726"/>
              <a:ext cx="610447" cy="599751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9150" y="4605944"/>
              <a:ext cx="1040016" cy="1021794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1466738" y="3767624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5202" y="3311310"/>
              <a:ext cx="1150832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1000141" y="3235697"/>
              <a:ext cx="658007" cy="734657"/>
              <a:chOff x="1000141" y="3235697"/>
              <a:chExt cx="658007" cy="734657"/>
            </a:xfrm>
          </p:grpSpPr>
          <p:sp>
            <p:nvSpPr>
              <p:cNvPr id="22" name="Google Shape;22;p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rect b="b" l="l" r="r" t="t"/>
                <a:pathLst>
                  <a:path extrusionOk="0" h="14681" w="13027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rect b="b" l="l" r="r" t="t"/>
                <a:pathLst>
                  <a:path extrusionOk="0" h="1644" w="6157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rect b="b" l="l" r="r" t="t"/>
                <a:pathLst>
                  <a:path extrusionOk="0" h="6144" w="1644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10" y="2319687"/>
              <a:ext cx="842543" cy="1012261"/>
              <a:chOff x="4910125" y="3264927"/>
              <a:chExt cx="487498" cy="585698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rect b="b" l="l" r="r" t="t"/>
                <a:pathLst>
                  <a:path extrusionOk="0" h="31838" w="2823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rect b="b" l="l" r="r" t="t"/>
                <a:pathLst>
                  <a:path extrusionOk="0" h="14681" w="13027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rect b="b" l="l" r="r" t="t"/>
                <a:pathLst>
                  <a:path extrusionOk="0" h="1644" w="6157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rect b="b" l="l" r="r" t="t"/>
                <a:pathLst>
                  <a:path extrusionOk="0" h="6144" w="1644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7713234" y="-113"/>
            <a:ext cx="1659125" cy="5143378"/>
            <a:chOff x="4907150" y="2746600"/>
            <a:chExt cx="959975" cy="2975975"/>
          </a:xfrm>
        </p:grpSpPr>
        <p:sp>
          <p:nvSpPr>
            <p:cNvPr id="32" name="Google Shape;32;p2"/>
            <p:cNvSpPr/>
            <p:nvPr/>
          </p:nvSpPr>
          <p:spPr>
            <a:xfrm>
              <a:off x="5295300" y="4336075"/>
              <a:ext cx="217000" cy="82175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98225" y="4350075"/>
              <a:ext cx="291425" cy="54200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77125" y="4305725"/>
              <a:ext cx="36350" cy="142900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08675" y="3222850"/>
              <a:ext cx="184875" cy="18487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69075" y="2849575"/>
              <a:ext cx="329825" cy="323875"/>
            </a:xfrm>
            <a:custGeom>
              <a:rect b="b" l="l" r="r" t="t"/>
              <a:pathLst>
                <a:path extrusionOk="0" h="12955" w="13193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83075" y="2961200"/>
              <a:ext cx="102125" cy="100350"/>
            </a:xfrm>
            <a:custGeom>
              <a:rect b="b" l="l" r="r" t="t"/>
              <a:pathLst>
                <a:path extrusionOk="0" h="4014" w="4085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17900" y="2825475"/>
              <a:ext cx="33650" cy="31275"/>
            </a:xfrm>
            <a:custGeom>
              <a:rect b="b" l="l" r="r" t="t"/>
              <a:pathLst>
                <a:path extrusionOk="0" h="1251" w="1346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17900" y="3165400"/>
              <a:ext cx="33650" cy="30975"/>
            </a:xfrm>
            <a:custGeom>
              <a:rect b="b" l="l" r="r" t="t"/>
              <a:pathLst>
                <a:path extrusionOk="0" h="1239" w="1346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92025" y="2994550"/>
              <a:ext cx="31575" cy="33050"/>
            </a:xfrm>
            <a:custGeom>
              <a:rect b="b" l="l" r="r" t="t"/>
              <a:pathLst>
                <a:path extrusionOk="0" h="1322" w="1263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45850" y="2994550"/>
              <a:ext cx="31875" cy="33050"/>
            </a:xfrm>
            <a:custGeom>
              <a:rect b="b" l="l" r="r" t="t"/>
              <a:pathLst>
                <a:path extrusionOk="0" h="1322" w="1275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6975" y="3112050"/>
              <a:ext cx="40200" cy="38275"/>
            </a:xfrm>
            <a:custGeom>
              <a:rect b="b" l="l" r="r" t="t"/>
              <a:pathLst>
                <a:path extrusionOk="0" h="1531" w="1608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92300" y="2871625"/>
              <a:ext cx="40500" cy="38475"/>
            </a:xfrm>
            <a:custGeom>
              <a:rect b="b" l="l" r="r" t="t"/>
              <a:pathLst>
                <a:path extrusionOk="0" h="1539" w="162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92300" y="3112050"/>
              <a:ext cx="40500" cy="38275"/>
            </a:xfrm>
            <a:custGeom>
              <a:rect b="b" l="l" r="r" t="t"/>
              <a:pathLst>
                <a:path extrusionOk="0" h="1531" w="162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36975" y="2871625"/>
              <a:ext cx="40200" cy="38475"/>
            </a:xfrm>
            <a:custGeom>
              <a:rect b="b" l="l" r="r" t="t"/>
              <a:pathLst>
                <a:path extrusionOk="0" h="1539" w="1608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53900" y="3053150"/>
              <a:ext cx="38725" cy="36975"/>
            </a:xfrm>
            <a:custGeom>
              <a:rect b="b" l="l" r="r" t="t"/>
              <a:pathLst>
                <a:path extrusionOk="0" h="1479" w="1549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76850" y="2931850"/>
              <a:ext cx="38725" cy="37000"/>
            </a:xfrm>
            <a:custGeom>
              <a:rect b="b" l="l" r="r" t="t"/>
              <a:pathLst>
                <a:path extrusionOk="0" h="1480" w="1549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5675" y="2926650"/>
              <a:ext cx="39025" cy="37300"/>
            </a:xfrm>
            <a:custGeom>
              <a:rect b="b" l="l" r="r" t="t"/>
              <a:pathLst>
                <a:path extrusionOk="0" h="1492" w="1561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4775" y="3058200"/>
              <a:ext cx="39000" cy="37075"/>
            </a:xfrm>
            <a:custGeom>
              <a:rect b="b" l="l" r="r" t="t"/>
              <a:pathLst>
                <a:path extrusionOk="0" h="1483" w="156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48250" y="2836150"/>
              <a:ext cx="40200" cy="36125"/>
            </a:xfrm>
            <a:custGeom>
              <a:rect b="b" l="l" r="r" t="t"/>
              <a:pathLst>
                <a:path extrusionOk="0" h="1445" w="1608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81300" y="3149875"/>
              <a:ext cx="39925" cy="36125"/>
            </a:xfrm>
            <a:custGeom>
              <a:rect b="b" l="l" r="r" t="t"/>
              <a:pathLst>
                <a:path extrusionOk="0" h="1445" w="1597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84575" y="2837450"/>
              <a:ext cx="40200" cy="36350"/>
            </a:xfrm>
            <a:custGeom>
              <a:rect b="b" l="l" r="r" t="t"/>
              <a:pathLst>
                <a:path extrusionOk="0" h="1454" w="1608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44675" y="3148200"/>
              <a:ext cx="40200" cy="36375"/>
            </a:xfrm>
            <a:custGeom>
              <a:rect b="b" l="l" r="r" t="t"/>
              <a:pathLst>
                <a:path extrusionOk="0" h="1455" w="1608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8025" y="2864775"/>
              <a:ext cx="17575" cy="103300"/>
            </a:xfrm>
            <a:custGeom>
              <a:rect b="b" l="l" r="r" t="t"/>
              <a:pathLst>
                <a:path extrusionOk="0" h="4132" w="703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99425" y="3015375"/>
              <a:ext cx="100050" cy="66100"/>
            </a:xfrm>
            <a:custGeom>
              <a:rect b="b" l="l" r="r" t="t"/>
              <a:pathLst>
                <a:path extrusionOk="0" h="2644" w="4002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8800" y="3013900"/>
              <a:ext cx="99750" cy="66100"/>
            </a:xfrm>
            <a:custGeom>
              <a:rect b="b" l="l" r="r" t="t"/>
              <a:pathLst>
                <a:path extrusionOk="0" h="2644" w="399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95600" y="3208725"/>
              <a:ext cx="471525" cy="47027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87000" y="4918300"/>
              <a:ext cx="70875" cy="804275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50300" y="4164025"/>
              <a:ext cx="70575" cy="467950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34895" y="3998546"/>
              <a:ext cx="631649" cy="708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63453" y="4730175"/>
              <a:ext cx="459015" cy="7088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45025" y="4725425"/>
              <a:ext cx="218200" cy="288450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525375" y="4690875"/>
              <a:ext cx="41100" cy="153625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47725" y="4993300"/>
              <a:ext cx="153600" cy="41100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68850" y="2746600"/>
              <a:ext cx="70850" cy="133375"/>
            </a:xfrm>
            <a:custGeom>
              <a:rect b="b" l="l" r="r" t="t"/>
              <a:pathLst>
                <a:path extrusionOk="0" h="5335" w="2834">
                  <a:moveTo>
                    <a:pt x="0" y="0"/>
                  </a:moveTo>
                  <a:lnTo>
                    <a:pt x="0" y="5334"/>
                  </a:lnTo>
                  <a:lnTo>
                    <a:pt x="2834" y="5334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04275" y="2997225"/>
              <a:ext cx="162250" cy="70875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563475" y="2784400"/>
              <a:ext cx="218200" cy="288450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60525" y="2953475"/>
              <a:ext cx="40800" cy="153900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25375" y="2763850"/>
              <a:ext cx="153625" cy="41125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45250" y="4513475"/>
              <a:ext cx="218200" cy="288750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142300" y="4682850"/>
              <a:ext cx="40800" cy="153900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07150" y="4492950"/>
              <a:ext cx="153625" cy="41100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46150" y="3994075"/>
              <a:ext cx="288750" cy="218500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911625" y="4191125"/>
              <a:ext cx="153900" cy="41100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214325" y="3955975"/>
              <a:ext cx="41100" cy="153900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50300" y="2746900"/>
              <a:ext cx="70575" cy="79595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436375" y="2746900"/>
              <a:ext cx="70875" cy="2973900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00650" y="3736300"/>
              <a:ext cx="665875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430425" y="4173550"/>
              <a:ext cx="81875" cy="393825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00075" y="4547425"/>
              <a:ext cx="142600" cy="36025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400075" y="4155400"/>
              <a:ext cx="142600" cy="36050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52150" y="4225650"/>
              <a:ext cx="299775" cy="299775"/>
            </a:xfrm>
            <a:custGeom>
              <a:rect b="b" l="l" r="r" t="t"/>
              <a:pathLst>
                <a:path extrusionOk="0" h="11991" w="11991">
                  <a:moveTo>
                    <a:pt x="5632" y="1286"/>
                  </a:moveTo>
                  <a:lnTo>
                    <a:pt x="5632" y="4441"/>
                  </a:lnTo>
                  <a:cubicBezTo>
                    <a:pt x="5466" y="4489"/>
                    <a:pt x="5311" y="4549"/>
                    <a:pt x="5168" y="4644"/>
                  </a:cubicBezTo>
                  <a:lnTo>
                    <a:pt x="2930" y="2406"/>
                  </a:lnTo>
                  <a:cubicBezTo>
                    <a:pt x="3025" y="2322"/>
                    <a:pt x="3120" y="2251"/>
                    <a:pt x="3215" y="2191"/>
                  </a:cubicBezTo>
                  <a:cubicBezTo>
                    <a:pt x="3239" y="2167"/>
                    <a:pt x="3275" y="2144"/>
                    <a:pt x="3299" y="2120"/>
                  </a:cubicBezTo>
                  <a:cubicBezTo>
                    <a:pt x="3418" y="2036"/>
                    <a:pt x="3537" y="1965"/>
                    <a:pt x="3656" y="1894"/>
                  </a:cubicBezTo>
                  <a:cubicBezTo>
                    <a:pt x="3692" y="1870"/>
                    <a:pt x="3739" y="1846"/>
                    <a:pt x="3775" y="1822"/>
                  </a:cubicBezTo>
                  <a:cubicBezTo>
                    <a:pt x="3811" y="1810"/>
                    <a:pt x="3847" y="1786"/>
                    <a:pt x="3882" y="1774"/>
                  </a:cubicBezTo>
                  <a:cubicBezTo>
                    <a:pt x="3942" y="1739"/>
                    <a:pt x="4013" y="1703"/>
                    <a:pt x="4085" y="1679"/>
                  </a:cubicBezTo>
                  <a:cubicBezTo>
                    <a:pt x="4156" y="1644"/>
                    <a:pt x="4228" y="1620"/>
                    <a:pt x="4299" y="1596"/>
                  </a:cubicBezTo>
                  <a:cubicBezTo>
                    <a:pt x="4311" y="1584"/>
                    <a:pt x="4323" y="1572"/>
                    <a:pt x="4347" y="1572"/>
                  </a:cubicBezTo>
                  <a:cubicBezTo>
                    <a:pt x="4358" y="1560"/>
                    <a:pt x="4382" y="1560"/>
                    <a:pt x="4394" y="1548"/>
                  </a:cubicBezTo>
                  <a:cubicBezTo>
                    <a:pt x="4454" y="1536"/>
                    <a:pt x="4501" y="1513"/>
                    <a:pt x="4561" y="1501"/>
                  </a:cubicBezTo>
                  <a:cubicBezTo>
                    <a:pt x="4573" y="1489"/>
                    <a:pt x="4573" y="1489"/>
                    <a:pt x="4585" y="1489"/>
                  </a:cubicBezTo>
                  <a:cubicBezTo>
                    <a:pt x="4644" y="1465"/>
                    <a:pt x="4704" y="1453"/>
                    <a:pt x="4763" y="1441"/>
                  </a:cubicBezTo>
                  <a:cubicBezTo>
                    <a:pt x="4799" y="1429"/>
                    <a:pt x="4823" y="1417"/>
                    <a:pt x="4859" y="1417"/>
                  </a:cubicBezTo>
                  <a:cubicBezTo>
                    <a:pt x="4894" y="1405"/>
                    <a:pt x="4918" y="1393"/>
                    <a:pt x="4954" y="1393"/>
                  </a:cubicBezTo>
                  <a:cubicBezTo>
                    <a:pt x="5013" y="1370"/>
                    <a:pt x="5073" y="1358"/>
                    <a:pt x="5132" y="1346"/>
                  </a:cubicBezTo>
                  <a:cubicBezTo>
                    <a:pt x="5263" y="1322"/>
                    <a:pt x="5394" y="1310"/>
                    <a:pt x="5525" y="1298"/>
                  </a:cubicBezTo>
                  <a:cubicBezTo>
                    <a:pt x="5561" y="1298"/>
                    <a:pt x="5597" y="1286"/>
                    <a:pt x="5632" y="1286"/>
                  </a:cubicBezTo>
                  <a:close/>
                  <a:moveTo>
                    <a:pt x="6371" y="1286"/>
                  </a:moveTo>
                  <a:cubicBezTo>
                    <a:pt x="6406" y="1286"/>
                    <a:pt x="6442" y="1298"/>
                    <a:pt x="6478" y="1298"/>
                  </a:cubicBezTo>
                  <a:cubicBezTo>
                    <a:pt x="6609" y="1310"/>
                    <a:pt x="6740" y="1322"/>
                    <a:pt x="6871" y="1346"/>
                  </a:cubicBezTo>
                  <a:cubicBezTo>
                    <a:pt x="6930" y="1358"/>
                    <a:pt x="6990" y="1370"/>
                    <a:pt x="7049" y="1393"/>
                  </a:cubicBezTo>
                  <a:cubicBezTo>
                    <a:pt x="7085" y="1393"/>
                    <a:pt x="7109" y="1405"/>
                    <a:pt x="7145" y="1417"/>
                  </a:cubicBezTo>
                  <a:cubicBezTo>
                    <a:pt x="7180" y="1417"/>
                    <a:pt x="7204" y="1429"/>
                    <a:pt x="7240" y="1441"/>
                  </a:cubicBezTo>
                  <a:cubicBezTo>
                    <a:pt x="7299" y="1453"/>
                    <a:pt x="7359" y="1465"/>
                    <a:pt x="7418" y="1489"/>
                  </a:cubicBezTo>
                  <a:cubicBezTo>
                    <a:pt x="7490" y="1513"/>
                    <a:pt x="7549" y="1536"/>
                    <a:pt x="7621" y="1560"/>
                  </a:cubicBezTo>
                  <a:cubicBezTo>
                    <a:pt x="7752" y="1608"/>
                    <a:pt x="7883" y="1655"/>
                    <a:pt x="8002" y="1715"/>
                  </a:cubicBezTo>
                  <a:cubicBezTo>
                    <a:pt x="8038" y="1739"/>
                    <a:pt x="8085" y="1751"/>
                    <a:pt x="8121" y="1774"/>
                  </a:cubicBezTo>
                  <a:cubicBezTo>
                    <a:pt x="8157" y="1786"/>
                    <a:pt x="8192" y="1810"/>
                    <a:pt x="8216" y="1822"/>
                  </a:cubicBezTo>
                  <a:cubicBezTo>
                    <a:pt x="8264" y="1846"/>
                    <a:pt x="8299" y="1870"/>
                    <a:pt x="8347" y="1894"/>
                  </a:cubicBezTo>
                  <a:cubicBezTo>
                    <a:pt x="8466" y="1965"/>
                    <a:pt x="8585" y="2036"/>
                    <a:pt x="8704" y="2120"/>
                  </a:cubicBezTo>
                  <a:cubicBezTo>
                    <a:pt x="8728" y="2144"/>
                    <a:pt x="8764" y="2167"/>
                    <a:pt x="8788" y="2191"/>
                  </a:cubicBezTo>
                  <a:cubicBezTo>
                    <a:pt x="8883" y="2251"/>
                    <a:pt x="8966" y="2322"/>
                    <a:pt x="9050" y="2394"/>
                  </a:cubicBezTo>
                  <a:cubicBezTo>
                    <a:pt x="9061" y="2394"/>
                    <a:pt x="9061" y="2394"/>
                    <a:pt x="9061" y="2406"/>
                  </a:cubicBezTo>
                  <a:lnTo>
                    <a:pt x="8776" y="2691"/>
                  </a:lnTo>
                  <a:lnTo>
                    <a:pt x="7109" y="4358"/>
                  </a:lnTo>
                  <a:lnTo>
                    <a:pt x="6835" y="4644"/>
                  </a:lnTo>
                  <a:cubicBezTo>
                    <a:pt x="6692" y="4549"/>
                    <a:pt x="6537" y="4489"/>
                    <a:pt x="6371" y="4441"/>
                  </a:cubicBezTo>
                  <a:lnTo>
                    <a:pt x="6371" y="1286"/>
                  </a:lnTo>
                  <a:close/>
                  <a:moveTo>
                    <a:pt x="2406" y="2929"/>
                  </a:moveTo>
                  <a:lnTo>
                    <a:pt x="4370" y="4882"/>
                  </a:lnTo>
                  <a:lnTo>
                    <a:pt x="4644" y="5168"/>
                  </a:lnTo>
                  <a:cubicBezTo>
                    <a:pt x="4501" y="5406"/>
                    <a:pt x="4406" y="5692"/>
                    <a:pt x="4406" y="5989"/>
                  </a:cubicBezTo>
                  <a:cubicBezTo>
                    <a:pt x="4406" y="6299"/>
                    <a:pt x="4501" y="6585"/>
                    <a:pt x="4644" y="6823"/>
                  </a:cubicBezTo>
                  <a:lnTo>
                    <a:pt x="4370" y="7108"/>
                  </a:lnTo>
                  <a:lnTo>
                    <a:pt x="2406" y="9061"/>
                  </a:lnTo>
                  <a:cubicBezTo>
                    <a:pt x="2382" y="9025"/>
                    <a:pt x="2346" y="8978"/>
                    <a:pt x="2323" y="8942"/>
                  </a:cubicBezTo>
                  <a:cubicBezTo>
                    <a:pt x="2251" y="8859"/>
                    <a:pt x="2180" y="8763"/>
                    <a:pt x="2120" y="8680"/>
                  </a:cubicBezTo>
                  <a:cubicBezTo>
                    <a:pt x="2001" y="8513"/>
                    <a:pt x="1894" y="8335"/>
                    <a:pt x="1811" y="8156"/>
                  </a:cubicBezTo>
                  <a:cubicBezTo>
                    <a:pt x="1787" y="8121"/>
                    <a:pt x="1763" y="8073"/>
                    <a:pt x="1739" y="8037"/>
                  </a:cubicBezTo>
                  <a:cubicBezTo>
                    <a:pt x="1739" y="8025"/>
                    <a:pt x="1727" y="8001"/>
                    <a:pt x="1727" y="7990"/>
                  </a:cubicBezTo>
                  <a:cubicBezTo>
                    <a:pt x="1680" y="7906"/>
                    <a:pt x="1644" y="7811"/>
                    <a:pt x="1608" y="7728"/>
                  </a:cubicBezTo>
                  <a:cubicBezTo>
                    <a:pt x="1584" y="7668"/>
                    <a:pt x="1572" y="7620"/>
                    <a:pt x="1549" y="7573"/>
                  </a:cubicBezTo>
                  <a:cubicBezTo>
                    <a:pt x="1537" y="7525"/>
                    <a:pt x="1513" y="7466"/>
                    <a:pt x="1501" y="7418"/>
                  </a:cubicBezTo>
                  <a:cubicBezTo>
                    <a:pt x="1489" y="7394"/>
                    <a:pt x="1477" y="7359"/>
                    <a:pt x="1477" y="7335"/>
                  </a:cubicBezTo>
                  <a:cubicBezTo>
                    <a:pt x="1453" y="7251"/>
                    <a:pt x="1430" y="7180"/>
                    <a:pt x="1418" y="7108"/>
                  </a:cubicBezTo>
                  <a:cubicBezTo>
                    <a:pt x="1406" y="7073"/>
                    <a:pt x="1394" y="7037"/>
                    <a:pt x="1382" y="6989"/>
                  </a:cubicBezTo>
                  <a:cubicBezTo>
                    <a:pt x="1382" y="6989"/>
                    <a:pt x="1382" y="6989"/>
                    <a:pt x="1382" y="6978"/>
                  </a:cubicBezTo>
                  <a:cubicBezTo>
                    <a:pt x="1370" y="6930"/>
                    <a:pt x="1358" y="6882"/>
                    <a:pt x="1358" y="6835"/>
                  </a:cubicBezTo>
                  <a:lnTo>
                    <a:pt x="1358" y="6823"/>
                  </a:lnTo>
                  <a:cubicBezTo>
                    <a:pt x="1346" y="6799"/>
                    <a:pt x="1346" y="6775"/>
                    <a:pt x="1346" y="6751"/>
                  </a:cubicBezTo>
                  <a:lnTo>
                    <a:pt x="1322" y="6656"/>
                  </a:lnTo>
                  <a:cubicBezTo>
                    <a:pt x="1322" y="6585"/>
                    <a:pt x="1310" y="6513"/>
                    <a:pt x="1299" y="6442"/>
                  </a:cubicBezTo>
                  <a:cubicBezTo>
                    <a:pt x="1299" y="6406"/>
                    <a:pt x="1299" y="6358"/>
                    <a:pt x="1287" y="6323"/>
                  </a:cubicBezTo>
                  <a:cubicBezTo>
                    <a:pt x="1287" y="6251"/>
                    <a:pt x="1287" y="6180"/>
                    <a:pt x="1287" y="6120"/>
                  </a:cubicBezTo>
                  <a:lnTo>
                    <a:pt x="1287" y="6085"/>
                  </a:lnTo>
                  <a:cubicBezTo>
                    <a:pt x="1275" y="6049"/>
                    <a:pt x="1275" y="6025"/>
                    <a:pt x="1275" y="5989"/>
                  </a:cubicBezTo>
                  <a:cubicBezTo>
                    <a:pt x="1275" y="5954"/>
                    <a:pt x="1275" y="5918"/>
                    <a:pt x="1287" y="5882"/>
                  </a:cubicBezTo>
                  <a:lnTo>
                    <a:pt x="1287" y="5870"/>
                  </a:lnTo>
                  <a:cubicBezTo>
                    <a:pt x="1287" y="5799"/>
                    <a:pt x="1287" y="5715"/>
                    <a:pt x="1299" y="5644"/>
                  </a:cubicBezTo>
                  <a:lnTo>
                    <a:pt x="1299" y="5632"/>
                  </a:lnTo>
                  <a:cubicBezTo>
                    <a:pt x="1299" y="5561"/>
                    <a:pt x="1310" y="5489"/>
                    <a:pt x="1310" y="5406"/>
                  </a:cubicBezTo>
                  <a:cubicBezTo>
                    <a:pt x="1322" y="5358"/>
                    <a:pt x="1334" y="5299"/>
                    <a:pt x="1346" y="5239"/>
                  </a:cubicBezTo>
                  <a:cubicBezTo>
                    <a:pt x="1346" y="5215"/>
                    <a:pt x="1346" y="5180"/>
                    <a:pt x="1358" y="5156"/>
                  </a:cubicBezTo>
                  <a:lnTo>
                    <a:pt x="1358" y="5132"/>
                  </a:lnTo>
                  <a:cubicBezTo>
                    <a:pt x="1370" y="5073"/>
                    <a:pt x="1382" y="5013"/>
                    <a:pt x="1394" y="4953"/>
                  </a:cubicBezTo>
                  <a:cubicBezTo>
                    <a:pt x="1394" y="4942"/>
                    <a:pt x="1406" y="4930"/>
                    <a:pt x="1406" y="4918"/>
                  </a:cubicBezTo>
                  <a:cubicBezTo>
                    <a:pt x="1418" y="4858"/>
                    <a:pt x="1430" y="4811"/>
                    <a:pt x="1441" y="4751"/>
                  </a:cubicBezTo>
                  <a:cubicBezTo>
                    <a:pt x="1441" y="4751"/>
                    <a:pt x="1453" y="4739"/>
                    <a:pt x="1453" y="4727"/>
                  </a:cubicBezTo>
                  <a:cubicBezTo>
                    <a:pt x="1465" y="4668"/>
                    <a:pt x="1489" y="4596"/>
                    <a:pt x="1513" y="4537"/>
                  </a:cubicBezTo>
                  <a:cubicBezTo>
                    <a:pt x="1513" y="4525"/>
                    <a:pt x="1525" y="4501"/>
                    <a:pt x="1525" y="4477"/>
                  </a:cubicBezTo>
                  <a:cubicBezTo>
                    <a:pt x="1537" y="4430"/>
                    <a:pt x="1561" y="4394"/>
                    <a:pt x="1572" y="4346"/>
                  </a:cubicBezTo>
                  <a:cubicBezTo>
                    <a:pt x="1584" y="4334"/>
                    <a:pt x="1584" y="4322"/>
                    <a:pt x="1584" y="4311"/>
                  </a:cubicBezTo>
                  <a:cubicBezTo>
                    <a:pt x="1608" y="4275"/>
                    <a:pt x="1620" y="4239"/>
                    <a:pt x="1632" y="4191"/>
                  </a:cubicBezTo>
                  <a:cubicBezTo>
                    <a:pt x="1656" y="4156"/>
                    <a:pt x="1668" y="4108"/>
                    <a:pt x="1691" y="4060"/>
                  </a:cubicBezTo>
                  <a:cubicBezTo>
                    <a:pt x="1715" y="4013"/>
                    <a:pt x="1727" y="3965"/>
                    <a:pt x="1763" y="3930"/>
                  </a:cubicBezTo>
                  <a:cubicBezTo>
                    <a:pt x="1763" y="3930"/>
                    <a:pt x="1751" y="3918"/>
                    <a:pt x="1763" y="3918"/>
                  </a:cubicBezTo>
                  <a:lnTo>
                    <a:pt x="1799" y="3834"/>
                  </a:lnTo>
                  <a:cubicBezTo>
                    <a:pt x="1822" y="3787"/>
                    <a:pt x="1858" y="3727"/>
                    <a:pt x="1882" y="3679"/>
                  </a:cubicBezTo>
                  <a:cubicBezTo>
                    <a:pt x="1918" y="3608"/>
                    <a:pt x="1965" y="3549"/>
                    <a:pt x="2001" y="3489"/>
                  </a:cubicBezTo>
                  <a:cubicBezTo>
                    <a:pt x="2037" y="3429"/>
                    <a:pt x="2084" y="3358"/>
                    <a:pt x="2120" y="3298"/>
                  </a:cubicBezTo>
                  <a:cubicBezTo>
                    <a:pt x="2168" y="3239"/>
                    <a:pt x="2203" y="3191"/>
                    <a:pt x="2251" y="3132"/>
                  </a:cubicBezTo>
                  <a:cubicBezTo>
                    <a:pt x="2251" y="3120"/>
                    <a:pt x="2263" y="3120"/>
                    <a:pt x="2263" y="3108"/>
                  </a:cubicBezTo>
                  <a:cubicBezTo>
                    <a:pt x="2311" y="3048"/>
                    <a:pt x="2346" y="3001"/>
                    <a:pt x="2394" y="2941"/>
                  </a:cubicBezTo>
                  <a:cubicBezTo>
                    <a:pt x="2406" y="2941"/>
                    <a:pt x="2406" y="2929"/>
                    <a:pt x="2406" y="2929"/>
                  </a:cubicBezTo>
                  <a:close/>
                  <a:moveTo>
                    <a:pt x="9585" y="2929"/>
                  </a:moveTo>
                  <a:cubicBezTo>
                    <a:pt x="9597" y="2929"/>
                    <a:pt x="9597" y="2941"/>
                    <a:pt x="9609" y="2941"/>
                  </a:cubicBezTo>
                  <a:cubicBezTo>
                    <a:pt x="9657" y="3001"/>
                    <a:pt x="9692" y="3048"/>
                    <a:pt x="9740" y="3108"/>
                  </a:cubicBezTo>
                  <a:cubicBezTo>
                    <a:pt x="9740" y="3120"/>
                    <a:pt x="9752" y="3120"/>
                    <a:pt x="9752" y="3132"/>
                  </a:cubicBezTo>
                  <a:cubicBezTo>
                    <a:pt x="9800" y="3191"/>
                    <a:pt x="9835" y="3239"/>
                    <a:pt x="9883" y="3298"/>
                  </a:cubicBezTo>
                  <a:cubicBezTo>
                    <a:pt x="9919" y="3358"/>
                    <a:pt x="9966" y="3429"/>
                    <a:pt x="10002" y="3489"/>
                  </a:cubicBezTo>
                  <a:cubicBezTo>
                    <a:pt x="10038" y="3549"/>
                    <a:pt x="10073" y="3608"/>
                    <a:pt x="10109" y="3679"/>
                  </a:cubicBezTo>
                  <a:lnTo>
                    <a:pt x="10121" y="3679"/>
                  </a:lnTo>
                  <a:cubicBezTo>
                    <a:pt x="10145" y="3727"/>
                    <a:pt x="10169" y="3787"/>
                    <a:pt x="10204" y="3834"/>
                  </a:cubicBezTo>
                  <a:lnTo>
                    <a:pt x="10240" y="3918"/>
                  </a:lnTo>
                  <a:cubicBezTo>
                    <a:pt x="10240" y="3918"/>
                    <a:pt x="10240" y="3930"/>
                    <a:pt x="10240" y="3930"/>
                  </a:cubicBezTo>
                  <a:cubicBezTo>
                    <a:pt x="10264" y="3965"/>
                    <a:pt x="10288" y="4013"/>
                    <a:pt x="10312" y="4060"/>
                  </a:cubicBezTo>
                  <a:cubicBezTo>
                    <a:pt x="10335" y="4108"/>
                    <a:pt x="10347" y="4156"/>
                    <a:pt x="10371" y="4191"/>
                  </a:cubicBezTo>
                  <a:cubicBezTo>
                    <a:pt x="10383" y="4239"/>
                    <a:pt x="10395" y="4275"/>
                    <a:pt x="10407" y="4311"/>
                  </a:cubicBezTo>
                  <a:cubicBezTo>
                    <a:pt x="10419" y="4322"/>
                    <a:pt x="10419" y="4334"/>
                    <a:pt x="10431" y="4346"/>
                  </a:cubicBezTo>
                  <a:cubicBezTo>
                    <a:pt x="10443" y="4394"/>
                    <a:pt x="10454" y="4430"/>
                    <a:pt x="10466" y="4477"/>
                  </a:cubicBezTo>
                  <a:cubicBezTo>
                    <a:pt x="10478" y="4501"/>
                    <a:pt x="10490" y="4525"/>
                    <a:pt x="10490" y="4537"/>
                  </a:cubicBezTo>
                  <a:cubicBezTo>
                    <a:pt x="10514" y="4596"/>
                    <a:pt x="10526" y="4668"/>
                    <a:pt x="10550" y="4727"/>
                  </a:cubicBezTo>
                  <a:cubicBezTo>
                    <a:pt x="10574" y="4799"/>
                    <a:pt x="10585" y="4870"/>
                    <a:pt x="10609" y="4953"/>
                  </a:cubicBezTo>
                  <a:cubicBezTo>
                    <a:pt x="10621" y="5013"/>
                    <a:pt x="10633" y="5073"/>
                    <a:pt x="10645" y="5132"/>
                  </a:cubicBezTo>
                  <a:lnTo>
                    <a:pt x="10645" y="5156"/>
                  </a:lnTo>
                  <a:cubicBezTo>
                    <a:pt x="10657" y="5180"/>
                    <a:pt x="10657" y="5215"/>
                    <a:pt x="10657" y="5239"/>
                  </a:cubicBezTo>
                  <a:cubicBezTo>
                    <a:pt x="10669" y="5299"/>
                    <a:pt x="10681" y="5358"/>
                    <a:pt x="10681" y="5406"/>
                  </a:cubicBezTo>
                  <a:cubicBezTo>
                    <a:pt x="10693" y="5489"/>
                    <a:pt x="10705" y="5561"/>
                    <a:pt x="10705" y="5632"/>
                  </a:cubicBezTo>
                  <a:lnTo>
                    <a:pt x="10705" y="5644"/>
                  </a:lnTo>
                  <a:cubicBezTo>
                    <a:pt x="10716" y="5715"/>
                    <a:pt x="10716" y="5799"/>
                    <a:pt x="10716" y="5870"/>
                  </a:cubicBezTo>
                  <a:lnTo>
                    <a:pt x="10716" y="5882"/>
                  </a:lnTo>
                  <a:cubicBezTo>
                    <a:pt x="10716" y="5918"/>
                    <a:pt x="10716" y="5954"/>
                    <a:pt x="10716" y="5989"/>
                  </a:cubicBezTo>
                  <a:cubicBezTo>
                    <a:pt x="10716" y="6025"/>
                    <a:pt x="10716" y="6049"/>
                    <a:pt x="10716" y="6085"/>
                  </a:cubicBezTo>
                  <a:lnTo>
                    <a:pt x="10716" y="6120"/>
                  </a:lnTo>
                  <a:cubicBezTo>
                    <a:pt x="10716" y="6180"/>
                    <a:pt x="10716" y="6251"/>
                    <a:pt x="10705" y="6323"/>
                  </a:cubicBezTo>
                  <a:cubicBezTo>
                    <a:pt x="10705" y="6358"/>
                    <a:pt x="10705" y="6406"/>
                    <a:pt x="10705" y="6442"/>
                  </a:cubicBezTo>
                  <a:cubicBezTo>
                    <a:pt x="10693" y="6513"/>
                    <a:pt x="10681" y="6585"/>
                    <a:pt x="10669" y="6656"/>
                  </a:cubicBezTo>
                  <a:lnTo>
                    <a:pt x="10657" y="6751"/>
                  </a:lnTo>
                  <a:cubicBezTo>
                    <a:pt x="10657" y="6775"/>
                    <a:pt x="10657" y="6799"/>
                    <a:pt x="10645" y="6823"/>
                  </a:cubicBezTo>
                  <a:lnTo>
                    <a:pt x="10645" y="6835"/>
                  </a:lnTo>
                  <a:cubicBezTo>
                    <a:pt x="10633" y="6882"/>
                    <a:pt x="10633" y="6930"/>
                    <a:pt x="10621" y="6978"/>
                  </a:cubicBezTo>
                  <a:cubicBezTo>
                    <a:pt x="10621" y="6989"/>
                    <a:pt x="10621" y="6989"/>
                    <a:pt x="10609" y="6989"/>
                  </a:cubicBezTo>
                  <a:cubicBezTo>
                    <a:pt x="10609" y="7037"/>
                    <a:pt x="10597" y="7073"/>
                    <a:pt x="10585" y="7108"/>
                  </a:cubicBezTo>
                  <a:cubicBezTo>
                    <a:pt x="10574" y="7180"/>
                    <a:pt x="10550" y="7251"/>
                    <a:pt x="10526" y="7335"/>
                  </a:cubicBezTo>
                  <a:cubicBezTo>
                    <a:pt x="10514" y="7382"/>
                    <a:pt x="10490" y="7442"/>
                    <a:pt x="10478" y="7501"/>
                  </a:cubicBezTo>
                  <a:cubicBezTo>
                    <a:pt x="10454" y="7573"/>
                    <a:pt x="10419" y="7644"/>
                    <a:pt x="10395" y="7728"/>
                  </a:cubicBezTo>
                  <a:cubicBezTo>
                    <a:pt x="10359" y="7811"/>
                    <a:pt x="10324" y="7906"/>
                    <a:pt x="10276" y="7990"/>
                  </a:cubicBezTo>
                  <a:cubicBezTo>
                    <a:pt x="10252" y="8049"/>
                    <a:pt x="10228" y="8109"/>
                    <a:pt x="10193" y="8156"/>
                  </a:cubicBezTo>
                  <a:cubicBezTo>
                    <a:pt x="10097" y="8335"/>
                    <a:pt x="10002" y="8513"/>
                    <a:pt x="9883" y="8680"/>
                  </a:cubicBezTo>
                  <a:cubicBezTo>
                    <a:pt x="9823" y="8763"/>
                    <a:pt x="9752" y="8859"/>
                    <a:pt x="9681" y="8942"/>
                  </a:cubicBezTo>
                  <a:cubicBezTo>
                    <a:pt x="9657" y="8978"/>
                    <a:pt x="9621" y="9025"/>
                    <a:pt x="9585" y="9061"/>
                  </a:cubicBezTo>
                  <a:lnTo>
                    <a:pt x="7359" y="6823"/>
                  </a:lnTo>
                  <a:cubicBezTo>
                    <a:pt x="7502" y="6585"/>
                    <a:pt x="7597" y="6299"/>
                    <a:pt x="7597" y="5989"/>
                  </a:cubicBezTo>
                  <a:cubicBezTo>
                    <a:pt x="7597" y="5692"/>
                    <a:pt x="7502" y="5406"/>
                    <a:pt x="7359" y="5168"/>
                  </a:cubicBezTo>
                  <a:lnTo>
                    <a:pt x="9585" y="2929"/>
                  </a:lnTo>
                  <a:close/>
                  <a:moveTo>
                    <a:pt x="5168" y="7347"/>
                  </a:moveTo>
                  <a:cubicBezTo>
                    <a:pt x="5311" y="7430"/>
                    <a:pt x="5466" y="7501"/>
                    <a:pt x="5632" y="7537"/>
                  </a:cubicBezTo>
                  <a:lnTo>
                    <a:pt x="5632" y="10704"/>
                  </a:lnTo>
                  <a:cubicBezTo>
                    <a:pt x="5597" y="10692"/>
                    <a:pt x="5561" y="10692"/>
                    <a:pt x="5525" y="10692"/>
                  </a:cubicBezTo>
                  <a:cubicBezTo>
                    <a:pt x="5442" y="10680"/>
                    <a:pt x="5371" y="10668"/>
                    <a:pt x="5287" y="10657"/>
                  </a:cubicBezTo>
                  <a:cubicBezTo>
                    <a:pt x="5240" y="10657"/>
                    <a:pt x="5180" y="10645"/>
                    <a:pt x="5132" y="10633"/>
                  </a:cubicBezTo>
                  <a:cubicBezTo>
                    <a:pt x="4990" y="10609"/>
                    <a:pt x="4859" y="10573"/>
                    <a:pt x="4728" y="10537"/>
                  </a:cubicBezTo>
                  <a:cubicBezTo>
                    <a:pt x="4680" y="10526"/>
                    <a:pt x="4632" y="10514"/>
                    <a:pt x="4585" y="10502"/>
                  </a:cubicBezTo>
                  <a:cubicBezTo>
                    <a:pt x="4525" y="10478"/>
                    <a:pt x="4454" y="10454"/>
                    <a:pt x="4394" y="10430"/>
                  </a:cubicBezTo>
                  <a:cubicBezTo>
                    <a:pt x="4382" y="10430"/>
                    <a:pt x="4358" y="10418"/>
                    <a:pt x="4347" y="10418"/>
                  </a:cubicBezTo>
                  <a:cubicBezTo>
                    <a:pt x="4323" y="10407"/>
                    <a:pt x="4311" y="10407"/>
                    <a:pt x="4287" y="10395"/>
                  </a:cubicBezTo>
                  <a:cubicBezTo>
                    <a:pt x="4228" y="10371"/>
                    <a:pt x="4168" y="10347"/>
                    <a:pt x="4120" y="10323"/>
                  </a:cubicBezTo>
                  <a:cubicBezTo>
                    <a:pt x="4073" y="10299"/>
                    <a:pt x="4025" y="10276"/>
                    <a:pt x="3977" y="10264"/>
                  </a:cubicBezTo>
                  <a:cubicBezTo>
                    <a:pt x="3954" y="10252"/>
                    <a:pt x="3942" y="10240"/>
                    <a:pt x="3918" y="10228"/>
                  </a:cubicBezTo>
                  <a:cubicBezTo>
                    <a:pt x="3882" y="10216"/>
                    <a:pt x="3858" y="10204"/>
                    <a:pt x="3823" y="10180"/>
                  </a:cubicBezTo>
                  <a:cubicBezTo>
                    <a:pt x="3787" y="10168"/>
                    <a:pt x="3751" y="10145"/>
                    <a:pt x="3727" y="10133"/>
                  </a:cubicBezTo>
                  <a:lnTo>
                    <a:pt x="3680" y="10097"/>
                  </a:lnTo>
                  <a:cubicBezTo>
                    <a:pt x="3632" y="10073"/>
                    <a:pt x="3596" y="10049"/>
                    <a:pt x="3549" y="10026"/>
                  </a:cubicBezTo>
                  <a:cubicBezTo>
                    <a:pt x="3501" y="10002"/>
                    <a:pt x="3454" y="9966"/>
                    <a:pt x="3406" y="9930"/>
                  </a:cubicBezTo>
                  <a:cubicBezTo>
                    <a:pt x="3346" y="9906"/>
                    <a:pt x="3299" y="9871"/>
                    <a:pt x="3251" y="9835"/>
                  </a:cubicBezTo>
                  <a:cubicBezTo>
                    <a:pt x="3204" y="9799"/>
                    <a:pt x="3156" y="9764"/>
                    <a:pt x="3120" y="9728"/>
                  </a:cubicBezTo>
                  <a:cubicBezTo>
                    <a:pt x="3061" y="9680"/>
                    <a:pt x="3001" y="9633"/>
                    <a:pt x="2942" y="9585"/>
                  </a:cubicBezTo>
                  <a:lnTo>
                    <a:pt x="2930" y="9585"/>
                  </a:lnTo>
                  <a:lnTo>
                    <a:pt x="5168" y="7347"/>
                  </a:lnTo>
                  <a:close/>
                  <a:moveTo>
                    <a:pt x="6835" y="7347"/>
                  </a:moveTo>
                  <a:lnTo>
                    <a:pt x="7109" y="7632"/>
                  </a:lnTo>
                  <a:lnTo>
                    <a:pt x="9061" y="9585"/>
                  </a:lnTo>
                  <a:cubicBezTo>
                    <a:pt x="9002" y="9633"/>
                    <a:pt x="8942" y="9680"/>
                    <a:pt x="8883" y="9728"/>
                  </a:cubicBezTo>
                  <a:cubicBezTo>
                    <a:pt x="8835" y="9764"/>
                    <a:pt x="8800" y="9799"/>
                    <a:pt x="8752" y="9835"/>
                  </a:cubicBezTo>
                  <a:cubicBezTo>
                    <a:pt x="8704" y="9871"/>
                    <a:pt x="8645" y="9906"/>
                    <a:pt x="8597" y="9930"/>
                  </a:cubicBezTo>
                  <a:cubicBezTo>
                    <a:pt x="8549" y="9966"/>
                    <a:pt x="8502" y="10002"/>
                    <a:pt x="8454" y="10026"/>
                  </a:cubicBezTo>
                  <a:cubicBezTo>
                    <a:pt x="8407" y="10049"/>
                    <a:pt x="8371" y="10073"/>
                    <a:pt x="8323" y="10097"/>
                  </a:cubicBezTo>
                  <a:lnTo>
                    <a:pt x="8276" y="10133"/>
                  </a:lnTo>
                  <a:cubicBezTo>
                    <a:pt x="8240" y="10145"/>
                    <a:pt x="8216" y="10168"/>
                    <a:pt x="8180" y="10180"/>
                  </a:cubicBezTo>
                  <a:cubicBezTo>
                    <a:pt x="8145" y="10204"/>
                    <a:pt x="8109" y="10216"/>
                    <a:pt x="8085" y="10228"/>
                  </a:cubicBezTo>
                  <a:cubicBezTo>
                    <a:pt x="7930" y="10299"/>
                    <a:pt x="7776" y="10371"/>
                    <a:pt x="7621" y="10430"/>
                  </a:cubicBezTo>
                  <a:cubicBezTo>
                    <a:pt x="7549" y="10454"/>
                    <a:pt x="7490" y="10478"/>
                    <a:pt x="7418" y="10502"/>
                  </a:cubicBezTo>
                  <a:cubicBezTo>
                    <a:pt x="7371" y="10514"/>
                    <a:pt x="7323" y="10526"/>
                    <a:pt x="7276" y="10537"/>
                  </a:cubicBezTo>
                  <a:cubicBezTo>
                    <a:pt x="7145" y="10573"/>
                    <a:pt x="7014" y="10609"/>
                    <a:pt x="6871" y="10633"/>
                  </a:cubicBezTo>
                  <a:cubicBezTo>
                    <a:pt x="6823" y="10645"/>
                    <a:pt x="6764" y="10657"/>
                    <a:pt x="6716" y="10657"/>
                  </a:cubicBezTo>
                  <a:cubicBezTo>
                    <a:pt x="6633" y="10668"/>
                    <a:pt x="6561" y="10680"/>
                    <a:pt x="6478" y="10692"/>
                  </a:cubicBezTo>
                  <a:lnTo>
                    <a:pt x="6406" y="10692"/>
                  </a:lnTo>
                  <a:cubicBezTo>
                    <a:pt x="6394" y="10692"/>
                    <a:pt x="6383" y="10704"/>
                    <a:pt x="6371" y="10704"/>
                  </a:cubicBezTo>
                  <a:lnTo>
                    <a:pt x="6371" y="7537"/>
                  </a:lnTo>
                  <a:cubicBezTo>
                    <a:pt x="6537" y="7501"/>
                    <a:pt x="6692" y="7430"/>
                    <a:pt x="6835" y="7347"/>
                  </a:cubicBezTo>
                  <a:close/>
                  <a:moveTo>
                    <a:pt x="5823" y="0"/>
                  </a:moveTo>
                  <a:cubicBezTo>
                    <a:pt x="5775" y="0"/>
                    <a:pt x="5728" y="0"/>
                    <a:pt x="5680" y="12"/>
                  </a:cubicBezTo>
                  <a:cubicBezTo>
                    <a:pt x="5549" y="12"/>
                    <a:pt x="5418" y="24"/>
                    <a:pt x="5287" y="36"/>
                  </a:cubicBezTo>
                  <a:cubicBezTo>
                    <a:pt x="5228" y="48"/>
                    <a:pt x="5168" y="60"/>
                    <a:pt x="5109" y="60"/>
                  </a:cubicBezTo>
                  <a:cubicBezTo>
                    <a:pt x="5049" y="72"/>
                    <a:pt x="4990" y="84"/>
                    <a:pt x="4942" y="96"/>
                  </a:cubicBezTo>
                  <a:cubicBezTo>
                    <a:pt x="4870" y="108"/>
                    <a:pt x="4799" y="120"/>
                    <a:pt x="4728" y="131"/>
                  </a:cubicBezTo>
                  <a:cubicBezTo>
                    <a:pt x="4680" y="143"/>
                    <a:pt x="4644" y="155"/>
                    <a:pt x="4597" y="167"/>
                  </a:cubicBezTo>
                  <a:lnTo>
                    <a:pt x="4585" y="167"/>
                  </a:lnTo>
                  <a:cubicBezTo>
                    <a:pt x="4561" y="167"/>
                    <a:pt x="4525" y="179"/>
                    <a:pt x="4501" y="191"/>
                  </a:cubicBezTo>
                  <a:cubicBezTo>
                    <a:pt x="4466" y="191"/>
                    <a:pt x="4430" y="203"/>
                    <a:pt x="4406" y="215"/>
                  </a:cubicBezTo>
                  <a:cubicBezTo>
                    <a:pt x="4382" y="215"/>
                    <a:pt x="4370" y="227"/>
                    <a:pt x="4347" y="227"/>
                  </a:cubicBezTo>
                  <a:cubicBezTo>
                    <a:pt x="4287" y="250"/>
                    <a:pt x="4228" y="262"/>
                    <a:pt x="4168" y="286"/>
                  </a:cubicBezTo>
                  <a:cubicBezTo>
                    <a:pt x="4097" y="310"/>
                    <a:pt x="4025" y="334"/>
                    <a:pt x="3954" y="358"/>
                  </a:cubicBezTo>
                  <a:cubicBezTo>
                    <a:pt x="3894" y="381"/>
                    <a:pt x="3823" y="405"/>
                    <a:pt x="3763" y="429"/>
                  </a:cubicBezTo>
                  <a:cubicBezTo>
                    <a:pt x="3704" y="453"/>
                    <a:pt x="3632" y="477"/>
                    <a:pt x="3573" y="512"/>
                  </a:cubicBezTo>
                  <a:cubicBezTo>
                    <a:pt x="3513" y="536"/>
                    <a:pt x="3454" y="560"/>
                    <a:pt x="3394" y="596"/>
                  </a:cubicBezTo>
                  <a:cubicBezTo>
                    <a:pt x="3335" y="620"/>
                    <a:pt x="3275" y="655"/>
                    <a:pt x="3215" y="691"/>
                  </a:cubicBezTo>
                  <a:cubicBezTo>
                    <a:pt x="3156" y="715"/>
                    <a:pt x="3096" y="751"/>
                    <a:pt x="3037" y="786"/>
                  </a:cubicBezTo>
                  <a:cubicBezTo>
                    <a:pt x="2942" y="834"/>
                    <a:pt x="2846" y="893"/>
                    <a:pt x="2751" y="953"/>
                  </a:cubicBezTo>
                  <a:cubicBezTo>
                    <a:pt x="2715" y="977"/>
                    <a:pt x="2668" y="1012"/>
                    <a:pt x="2620" y="1036"/>
                  </a:cubicBezTo>
                  <a:cubicBezTo>
                    <a:pt x="2573" y="1072"/>
                    <a:pt x="2525" y="1108"/>
                    <a:pt x="2477" y="1143"/>
                  </a:cubicBezTo>
                  <a:cubicBezTo>
                    <a:pt x="2442" y="1167"/>
                    <a:pt x="2394" y="1203"/>
                    <a:pt x="2358" y="1227"/>
                  </a:cubicBezTo>
                  <a:cubicBezTo>
                    <a:pt x="2251" y="1310"/>
                    <a:pt x="2156" y="1393"/>
                    <a:pt x="2049" y="1489"/>
                  </a:cubicBezTo>
                  <a:cubicBezTo>
                    <a:pt x="2001" y="1524"/>
                    <a:pt x="1953" y="1572"/>
                    <a:pt x="1906" y="1620"/>
                  </a:cubicBezTo>
                  <a:cubicBezTo>
                    <a:pt x="1858" y="1667"/>
                    <a:pt x="1799" y="1715"/>
                    <a:pt x="1763" y="1763"/>
                  </a:cubicBezTo>
                  <a:cubicBezTo>
                    <a:pt x="1715" y="1810"/>
                    <a:pt x="1668" y="1858"/>
                    <a:pt x="1620" y="1905"/>
                  </a:cubicBezTo>
                  <a:lnTo>
                    <a:pt x="1561" y="1965"/>
                  </a:lnTo>
                  <a:cubicBezTo>
                    <a:pt x="1489" y="2048"/>
                    <a:pt x="1418" y="2120"/>
                    <a:pt x="1358" y="2203"/>
                  </a:cubicBezTo>
                  <a:cubicBezTo>
                    <a:pt x="1310" y="2263"/>
                    <a:pt x="1275" y="2310"/>
                    <a:pt x="1227" y="2370"/>
                  </a:cubicBezTo>
                  <a:cubicBezTo>
                    <a:pt x="1191" y="2417"/>
                    <a:pt x="1156" y="2465"/>
                    <a:pt x="1108" y="2525"/>
                  </a:cubicBezTo>
                  <a:cubicBezTo>
                    <a:pt x="989" y="2691"/>
                    <a:pt x="882" y="2858"/>
                    <a:pt x="787" y="3037"/>
                  </a:cubicBezTo>
                  <a:cubicBezTo>
                    <a:pt x="763" y="3084"/>
                    <a:pt x="739" y="3120"/>
                    <a:pt x="715" y="3168"/>
                  </a:cubicBezTo>
                  <a:cubicBezTo>
                    <a:pt x="679" y="3227"/>
                    <a:pt x="644" y="3287"/>
                    <a:pt x="620" y="3358"/>
                  </a:cubicBezTo>
                  <a:cubicBezTo>
                    <a:pt x="584" y="3406"/>
                    <a:pt x="560" y="3465"/>
                    <a:pt x="537" y="3525"/>
                  </a:cubicBezTo>
                  <a:cubicBezTo>
                    <a:pt x="525" y="3560"/>
                    <a:pt x="501" y="3596"/>
                    <a:pt x="489" y="3644"/>
                  </a:cubicBezTo>
                  <a:cubicBezTo>
                    <a:pt x="465" y="3679"/>
                    <a:pt x="453" y="3727"/>
                    <a:pt x="429" y="3775"/>
                  </a:cubicBezTo>
                  <a:lnTo>
                    <a:pt x="370" y="3930"/>
                  </a:lnTo>
                  <a:cubicBezTo>
                    <a:pt x="346" y="4001"/>
                    <a:pt x="322" y="4060"/>
                    <a:pt x="298" y="4132"/>
                  </a:cubicBezTo>
                  <a:cubicBezTo>
                    <a:pt x="287" y="4168"/>
                    <a:pt x="275" y="4215"/>
                    <a:pt x="263" y="4251"/>
                  </a:cubicBezTo>
                  <a:cubicBezTo>
                    <a:pt x="215" y="4418"/>
                    <a:pt x="167" y="4584"/>
                    <a:pt x="132" y="4751"/>
                  </a:cubicBezTo>
                  <a:cubicBezTo>
                    <a:pt x="120" y="4811"/>
                    <a:pt x="108" y="4858"/>
                    <a:pt x="108" y="4918"/>
                  </a:cubicBezTo>
                  <a:cubicBezTo>
                    <a:pt x="84" y="5001"/>
                    <a:pt x="72" y="5084"/>
                    <a:pt x="60" y="5180"/>
                  </a:cubicBezTo>
                  <a:cubicBezTo>
                    <a:pt x="60" y="5227"/>
                    <a:pt x="48" y="5275"/>
                    <a:pt x="48" y="5323"/>
                  </a:cubicBezTo>
                  <a:cubicBezTo>
                    <a:pt x="37" y="5430"/>
                    <a:pt x="25" y="5537"/>
                    <a:pt x="13" y="5644"/>
                  </a:cubicBezTo>
                  <a:cubicBezTo>
                    <a:pt x="13" y="5727"/>
                    <a:pt x="13" y="5799"/>
                    <a:pt x="13" y="5882"/>
                  </a:cubicBezTo>
                  <a:cubicBezTo>
                    <a:pt x="13" y="5918"/>
                    <a:pt x="1" y="5954"/>
                    <a:pt x="1" y="5989"/>
                  </a:cubicBezTo>
                  <a:cubicBezTo>
                    <a:pt x="1" y="6025"/>
                    <a:pt x="1" y="6049"/>
                    <a:pt x="13" y="6085"/>
                  </a:cubicBezTo>
                  <a:cubicBezTo>
                    <a:pt x="13" y="6156"/>
                    <a:pt x="13" y="6227"/>
                    <a:pt x="13" y="6299"/>
                  </a:cubicBezTo>
                  <a:cubicBezTo>
                    <a:pt x="13" y="6382"/>
                    <a:pt x="25" y="6466"/>
                    <a:pt x="37" y="6549"/>
                  </a:cubicBezTo>
                  <a:cubicBezTo>
                    <a:pt x="37" y="6608"/>
                    <a:pt x="48" y="6668"/>
                    <a:pt x="48" y="6727"/>
                  </a:cubicBezTo>
                  <a:cubicBezTo>
                    <a:pt x="48" y="6739"/>
                    <a:pt x="60" y="6763"/>
                    <a:pt x="60" y="6775"/>
                  </a:cubicBezTo>
                  <a:cubicBezTo>
                    <a:pt x="60" y="6787"/>
                    <a:pt x="60" y="6811"/>
                    <a:pt x="60" y="6823"/>
                  </a:cubicBezTo>
                  <a:cubicBezTo>
                    <a:pt x="72" y="6858"/>
                    <a:pt x="72" y="6894"/>
                    <a:pt x="84" y="6930"/>
                  </a:cubicBezTo>
                  <a:cubicBezTo>
                    <a:pt x="84" y="6930"/>
                    <a:pt x="84" y="6942"/>
                    <a:pt x="84" y="6942"/>
                  </a:cubicBezTo>
                  <a:cubicBezTo>
                    <a:pt x="96" y="7001"/>
                    <a:pt x="108" y="7073"/>
                    <a:pt x="120" y="7132"/>
                  </a:cubicBezTo>
                  <a:cubicBezTo>
                    <a:pt x="132" y="7192"/>
                    <a:pt x="144" y="7251"/>
                    <a:pt x="156" y="7311"/>
                  </a:cubicBezTo>
                  <a:cubicBezTo>
                    <a:pt x="156" y="7335"/>
                    <a:pt x="167" y="7359"/>
                    <a:pt x="167" y="7382"/>
                  </a:cubicBezTo>
                  <a:cubicBezTo>
                    <a:pt x="191" y="7501"/>
                    <a:pt x="227" y="7620"/>
                    <a:pt x="263" y="7740"/>
                  </a:cubicBezTo>
                  <a:cubicBezTo>
                    <a:pt x="275" y="7763"/>
                    <a:pt x="275" y="7775"/>
                    <a:pt x="287" y="7799"/>
                  </a:cubicBezTo>
                  <a:cubicBezTo>
                    <a:pt x="298" y="7835"/>
                    <a:pt x="310" y="7870"/>
                    <a:pt x="322" y="7918"/>
                  </a:cubicBezTo>
                  <a:cubicBezTo>
                    <a:pt x="334" y="7954"/>
                    <a:pt x="346" y="7990"/>
                    <a:pt x="358" y="8037"/>
                  </a:cubicBezTo>
                  <a:cubicBezTo>
                    <a:pt x="406" y="8144"/>
                    <a:pt x="453" y="8263"/>
                    <a:pt x="501" y="8371"/>
                  </a:cubicBezTo>
                  <a:cubicBezTo>
                    <a:pt x="525" y="8430"/>
                    <a:pt x="548" y="8490"/>
                    <a:pt x="572" y="8549"/>
                  </a:cubicBezTo>
                  <a:cubicBezTo>
                    <a:pt x="608" y="8609"/>
                    <a:pt x="632" y="8668"/>
                    <a:pt x="668" y="8716"/>
                  </a:cubicBezTo>
                  <a:cubicBezTo>
                    <a:pt x="703" y="8811"/>
                    <a:pt x="751" y="8894"/>
                    <a:pt x="799" y="8978"/>
                  </a:cubicBezTo>
                  <a:cubicBezTo>
                    <a:pt x="858" y="9085"/>
                    <a:pt x="929" y="9192"/>
                    <a:pt x="1001" y="9299"/>
                  </a:cubicBezTo>
                  <a:cubicBezTo>
                    <a:pt x="1037" y="9347"/>
                    <a:pt x="1060" y="9394"/>
                    <a:pt x="1096" y="9442"/>
                  </a:cubicBezTo>
                  <a:cubicBezTo>
                    <a:pt x="1108" y="9454"/>
                    <a:pt x="1108" y="9454"/>
                    <a:pt x="1108" y="9466"/>
                  </a:cubicBezTo>
                  <a:cubicBezTo>
                    <a:pt x="1156" y="9525"/>
                    <a:pt x="1203" y="9597"/>
                    <a:pt x="1251" y="9656"/>
                  </a:cubicBezTo>
                  <a:cubicBezTo>
                    <a:pt x="1310" y="9728"/>
                    <a:pt x="1370" y="9799"/>
                    <a:pt x="1418" y="9859"/>
                  </a:cubicBezTo>
                  <a:lnTo>
                    <a:pt x="1477" y="9930"/>
                  </a:lnTo>
                  <a:cubicBezTo>
                    <a:pt x="1501" y="9954"/>
                    <a:pt x="1537" y="9990"/>
                    <a:pt x="1561" y="10026"/>
                  </a:cubicBezTo>
                  <a:cubicBezTo>
                    <a:pt x="1632" y="10109"/>
                    <a:pt x="1715" y="10180"/>
                    <a:pt x="1787" y="10264"/>
                  </a:cubicBezTo>
                  <a:cubicBezTo>
                    <a:pt x="1822" y="10299"/>
                    <a:pt x="1858" y="10323"/>
                    <a:pt x="1894" y="10359"/>
                  </a:cubicBezTo>
                  <a:cubicBezTo>
                    <a:pt x="1942" y="10407"/>
                    <a:pt x="1989" y="10454"/>
                    <a:pt x="2037" y="10490"/>
                  </a:cubicBezTo>
                  <a:cubicBezTo>
                    <a:pt x="2084" y="10526"/>
                    <a:pt x="2120" y="10561"/>
                    <a:pt x="2168" y="10597"/>
                  </a:cubicBezTo>
                  <a:cubicBezTo>
                    <a:pt x="2239" y="10657"/>
                    <a:pt x="2311" y="10716"/>
                    <a:pt x="2382" y="10776"/>
                  </a:cubicBezTo>
                  <a:cubicBezTo>
                    <a:pt x="2453" y="10823"/>
                    <a:pt x="2525" y="10871"/>
                    <a:pt x="2584" y="10918"/>
                  </a:cubicBezTo>
                  <a:cubicBezTo>
                    <a:pt x="2632" y="10954"/>
                    <a:pt x="2680" y="10990"/>
                    <a:pt x="2739" y="11014"/>
                  </a:cubicBezTo>
                  <a:cubicBezTo>
                    <a:pt x="2787" y="11049"/>
                    <a:pt x="2834" y="11085"/>
                    <a:pt x="2882" y="11109"/>
                  </a:cubicBezTo>
                  <a:cubicBezTo>
                    <a:pt x="2942" y="11145"/>
                    <a:pt x="3001" y="11180"/>
                    <a:pt x="3049" y="11216"/>
                  </a:cubicBezTo>
                  <a:cubicBezTo>
                    <a:pt x="3096" y="11240"/>
                    <a:pt x="3144" y="11264"/>
                    <a:pt x="3192" y="11288"/>
                  </a:cubicBezTo>
                  <a:cubicBezTo>
                    <a:pt x="3239" y="11311"/>
                    <a:pt x="3299" y="11347"/>
                    <a:pt x="3346" y="11371"/>
                  </a:cubicBezTo>
                  <a:cubicBezTo>
                    <a:pt x="3394" y="11395"/>
                    <a:pt x="3442" y="11419"/>
                    <a:pt x="3489" y="11430"/>
                  </a:cubicBezTo>
                  <a:cubicBezTo>
                    <a:pt x="3525" y="11454"/>
                    <a:pt x="3573" y="11478"/>
                    <a:pt x="3608" y="11490"/>
                  </a:cubicBezTo>
                  <a:cubicBezTo>
                    <a:pt x="3632" y="11502"/>
                    <a:pt x="3668" y="11514"/>
                    <a:pt x="3692" y="11526"/>
                  </a:cubicBezTo>
                  <a:cubicBezTo>
                    <a:pt x="3739" y="11550"/>
                    <a:pt x="3787" y="11561"/>
                    <a:pt x="3835" y="11585"/>
                  </a:cubicBezTo>
                  <a:cubicBezTo>
                    <a:pt x="3942" y="11633"/>
                    <a:pt x="4061" y="11669"/>
                    <a:pt x="4168" y="11704"/>
                  </a:cubicBezTo>
                  <a:cubicBezTo>
                    <a:pt x="4228" y="11716"/>
                    <a:pt x="4287" y="11740"/>
                    <a:pt x="4347" y="11752"/>
                  </a:cubicBezTo>
                  <a:cubicBezTo>
                    <a:pt x="4370" y="11764"/>
                    <a:pt x="4382" y="11764"/>
                    <a:pt x="4406" y="11776"/>
                  </a:cubicBezTo>
                  <a:cubicBezTo>
                    <a:pt x="4430" y="11776"/>
                    <a:pt x="4466" y="11788"/>
                    <a:pt x="4501" y="11800"/>
                  </a:cubicBezTo>
                  <a:cubicBezTo>
                    <a:pt x="4525" y="11811"/>
                    <a:pt x="4561" y="11811"/>
                    <a:pt x="4585" y="11823"/>
                  </a:cubicBezTo>
                  <a:lnTo>
                    <a:pt x="4597" y="11823"/>
                  </a:lnTo>
                  <a:cubicBezTo>
                    <a:pt x="4644" y="11835"/>
                    <a:pt x="4680" y="11847"/>
                    <a:pt x="4728" y="11847"/>
                  </a:cubicBezTo>
                  <a:cubicBezTo>
                    <a:pt x="4799" y="11871"/>
                    <a:pt x="4870" y="11883"/>
                    <a:pt x="4942" y="11895"/>
                  </a:cubicBezTo>
                  <a:cubicBezTo>
                    <a:pt x="4990" y="11907"/>
                    <a:pt x="5049" y="11919"/>
                    <a:pt x="5109" y="11919"/>
                  </a:cubicBezTo>
                  <a:cubicBezTo>
                    <a:pt x="5168" y="11931"/>
                    <a:pt x="5228" y="11942"/>
                    <a:pt x="5287" y="11942"/>
                  </a:cubicBezTo>
                  <a:cubicBezTo>
                    <a:pt x="5418" y="11966"/>
                    <a:pt x="5549" y="11978"/>
                    <a:pt x="5680" y="11978"/>
                  </a:cubicBezTo>
                  <a:cubicBezTo>
                    <a:pt x="5728" y="11978"/>
                    <a:pt x="5775" y="11978"/>
                    <a:pt x="5823" y="11990"/>
                  </a:cubicBezTo>
                  <a:lnTo>
                    <a:pt x="6180" y="11990"/>
                  </a:lnTo>
                  <a:cubicBezTo>
                    <a:pt x="6228" y="11978"/>
                    <a:pt x="6275" y="11978"/>
                    <a:pt x="6323" y="11978"/>
                  </a:cubicBezTo>
                  <a:cubicBezTo>
                    <a:pt x="6454" y="11978"/>
                    <a:pt x="6585" y="11966"/>
                    <a:pt x="6716" y="11942"/>
                  </a:cubicBezTo>
                  <a:cubicBezTo>
                    <a:pt x="6775" y="11942"/>
                    <a:pt x="6835" y="11931"/>
                    <a:pt x="6895" y="11919"/>
                  </a:cubicBezTo>
                  <a:cubicBezTo>
                    <a:pt x="6954" y="11919"/>
                    <a:pt x="7002" y="11907"/>
                    <a:pt x="7061" y="11895"/>
                  </a:cubicBezTo>
                  <a:cubicBezTo>
                    <a:pt x="7133" y="11883"/>
                    <a:pt x="7204" y="11871"/>
                    <a:pt x="7276" y="11847"/>
                  </a:cubicBezTo>
                  <a:cubicBezTo>
                    <a:pt x="7323" y="11847"/>
                    <a:pt x="7359" y="11835"/>
                    <a:pt x="7406" y="11823"/>
                  </a:cubicBezTo>
                  <a:lnTo>
                    <a:pt x="7418" y="11823"/>
                  </a:lnTo>
                  <a:cubicBezTo>
                    <a:pt x="7442" y="11811"/>
                    <a:pt x="7466" y="11811"/>
                    <a:pt x="7502" y="11800"/>
                  </a:cubicBezTo>
                  <a:lnTo>
                    <a:pt x="7585" y="11776"/>
                  </a:lnTo>
                  <a:cubicBezTo>
                    <a:pt x="7597" y="11776"/>
                    <a:pt x="7609" y="11764"/>
                    <a:pt x="7621" y="11764"/>
                  </a:cubicBezTo>
                  <a:cubicBezTo>
                    <a:pt x="7704" y="11740"/>
                    <a:pt x="7776" y="11716"/>
                    <a:pt x="7859" y="11692"/>
                  </a:cubicBezTo>
                  <a:lnTo>
                    <a:pt x="7871" y="11692"/>
                  </a:lnTo>
                  <a:cubicBezTo>
                    <a:pt x="7883" y="11680"/>
                    <a:pt x="7907" y="11680"/>
                    <a:pt x="7918" y="11669"/>
                  </a:cubicBezTo>
                  <a:lnTo>
                    <a:pt x="8026" y="11633"/>
                  </a:lnTo>
                  <a:cubicBezTo>
                    <a:pt x="8049" y="11633"/>
                    <a:pt x="8061" y="11621"/>
                    <a:pt x="8085" y="11621"/>
                  </a:cubicBezTo>
                  <a:cubicBezTo>
                    <a:pt x="8157" y="11585"/>
                    <a:pt x="8228" y="11561"/>
                    <a:pt x="8299" y="11526"/>
                  </a:cubicBezTo>
                  <a:cubicBezTo>
                    <a:pt x="8311" y="11526"/>
                    <a:pt x="8323" y="11526"/>
                    <a:pt x="8335" y="11514"/>
                  </a:cubicBezTo>
                  <a:cubicBezTo>
                    <a:pt x="8395" y="11490"/>
                    <a:pt x="8466" y="11466"/>
                    <a:pt x="8526" y="11430"/>
                  </a:cubicBezTo>
                  <a:cubicBezTo>
                    <a:pt x="8585" y="11407"/>
                    <a:pt x="8645" y="11371"/>
                    <a:pt x="8692" y="11347"/>
                  </a:cubicBezTo>
                  <a:cubicBezTo>
                    <a:pt x="8800" y="11299"/>
                    <a:pt x="8895" y="11252"/>
                    <a:pt x="8990" y="11192"/>
                  </a:cubicBezTo>
                  <a:cubicBezTo>
                    <a:pt x="9038" y="11157"/>
                    <a:pt x="9097" y="11121"/>
                    <a:pt x="9157" y="11097"/>
                  </a:cubicBezTo>
                  <a:cubicBezTo>
                    <a:pt x="9216" y="11049"/>
                    <a:pt x="9288" y="11002"/>
                    <a:pt x="9347" y="10966"/>
                  </a:cubicBezTo>
                  <a:cubicBezTo>
                    <a:pt x="9419" y="10918"/>
                    <a:pt x="9478" y="10871"/>
                    <a:pt x="9550" y="10823"/>
                  </a:cubicBezTo>
                  <a:lnTo>
                    <a:pt x="9669" y="10728"/>
                  </a:lnTo>
                  <a:cubicBezTo>
                    <a:pt x="9752" y="10668"/>
                    <a:pt x="9835" y="10597"/>
                    <a:pt x="9919" y="10537"/>
                  </a:cubicBezTo>
                  <a:cubicBezTo>
                    <a:pt x="9954" y="10502"/>
                    <a:pt x="9990" y="10466"/>
                    <a:pt x="10026" y="10430"/>
                  </a:cubicBezTo>
                  <a:cubicBezTo>
                    <a:pt x="10133" y="10347"/>
                    <a:pt x="10216" y="10252"/>
                    <a:pt x="10312" y="10156"/>
                  </a:cubicBezTo>
                  <a:lnTo>
                    <a:pt x="10443" y="10026"/>
                  </a:lnTo>
                  <a:cubicBezTo>
                    <a:pt x="10490" y="9966"/>
                    <a:pt x="10538" y="9918"/>
                    <a:pt x="10585" y="9859"/>
                  </a:cubicBezTo>
                  <a:cubicBezTo>
                    <a:pt x="10633" y="9799"/>
                    <a:pt x="10681" y="9740"/>
                    <a:pt x="10728" y="9680"/>
                  </a:cubicBezTo>
                  <a:cubicBezTo>
                    <a:pt x="10776" y="9609"/>
                    <a:pt x="10835" y="9549"/>
                    <a:pt x="10883" y="9478"/>
                  </a:cubicBezTo>
                  <a:cubicBezTo>
                    <a:pt x="10895" y="9466"/>
                    <a:pt x="10907" y="9442"/>
                    <a:pt x="10919" y="9418"/>
                  </a:cubicBezTo>
                  <a:cubicBezTo>
                    <a:pt x="10966" y="9359"/>
                    <a:pt x="11002" y="9287"/>
                    <a:pt x="11050" y="9228"/>
                  </a:cubicBezTo>
                  <a:cubicBezTo>
                    <a:pt x="11121" y="9109"/>
                    <a:pt x="11193" y="9002"/>
                    <a:pt x="11252" y="8883"/>
                  </a:cubicBezTo>
                  <a:cubicBezTo>
                    <a:pt x="11288" y="8835"/>
                    <a:pt x="11312" y="8775"/>
                    <a:pt x="11336" y="8716"/>
                  </a:cubicBezTo>
                  <a:cubicBezTo>
                    <a:pt x="11347" y="8704"/>
                    <a:pt x="11359" y="8692"/>
                    <a:pt x="11359" y="8680"/>
                  </a:cubicBezTo>
                  <a:cubicBezTo>
                    <a:pt x="11395" y="8609"/>
                    <a:pt x="11431" y="8537"/>
                    <a:pt x="11467" y="8466"/>
                  </a:cubicBezTo>
                  <a:cubicBezTo>
                    <a:pt x="11467" y="8466"/>
                    <a:pt x="11467" y="8466"/>
                    <a:pt x="11467" y="8454"/>
                  </a:cubicBezTo>
                  <a:cubicBezTo>
                    <a:pt x="11502" y="8382"/>
                    <a:pt x="11526" y="8311"/>
                    <a:pt x="11562" y="8240"/>
                  </a:cubicBezTo>
                  <a:lnTo>
                    <a:pt x="11621" y="8085"/>
                  </a:lnTo>
                  <a:cubicBezTo>
                    <a:pt x="11645" y="8025"/>
                    <a:pt x="11657" y="7966"/>
                    <a:pt x="11681" y="7918"/>
                  </a:cubicBezTo>
                  <a:cubicBezTo>
                    <a:pt x="11681" y="7906"/>
                    <a:pt x="11681" y="7894"/>
                    <a:pt x="11693" y="7894"/>
                  </a:cubicBezTo>
                  <a:cubicBezTo>
                    <a:pt x="11705" y="7835"/>
                    <a:pt x="11717" y="7787"/>
                    <a:pt x="11740" y="7728"/>
                  </a:cubicBezTo>
                  <a:cubicBezTo>
                    <a:pt x="11752" y="7704"/>
                    <a:pt x="11752" y="7668"/>
                    <a:pt x="11764" y="7644"/>
                  </a:cubicBezTo>
                  <a:cubicBezTo>
                    <a:pt x="11776" y="7609"/>
                    <a:pt x="11776" y="7585"/>
                    <a:pt x="11788" y="7549"/>
                  </a:cubicBezTo>
                  <a:cubicBezTo>
                    <a:pt x="11812" y="7478"/>
                    <a:pt x="11836" y="7394"/>
                    <a:pt x="11848" y="7323"/>
                  </a:cubicBezTo>
                  <a:cubicBezTo>
                    <a:pt x="11859" y="7275"/>
                    <a:pt x="11871" y="7239"/>
                    <a:pt x="11871" y="7192"/>
                  </a:cubicBezTo>
                  <a:cubicBezTo>
                    <a:pt x="11883" y="7156"/>
                    <a:pt x="11895" y="7120"/>
                    <a:pt x="11895" y="7073"/>
                  </a:cubicBezTo>
                  <a:cubicBezTo>
                    <a:pt x="11931" y="6918"/>
                    <a:pt x="11955" y="6751"/>
                    <a:pt x="11967" y="6585"/>
                  </a:cubicBezTo>
                  <a:cubicBezTo>
                    <a:pt x="11978" y="6501"/>
                    <a:pt x="11978" y="6418"/>
                    <a:pt x="11990" y="6335"/>
                  </a:cubicBezTo>
                  <a:cubicBezTo>
                    <a:pt x="11990" y="6251"/>
                    <a:pt x="11990" y="6168"/>
                    <a:pt x="11990" y="6085"/>
                  </a:cubicBezTo>
                  <a:cubicBezTo>
                    <a:pt x="11990" y="6049"/>
                    <a:pt x="11990" y="6025"/>
                    <a:pt x="11990" y="5989"/>
                  </a:cubicBezTo>
                  <a:cubicBezTo>
                    <a:pt x="11990" y="5954"/>
                    <a:pt x="11990" y="5918"/>
                    <a:pt x="11990" y="5882"/>
                  </a:cubicBezTo>
                  <a:cubicBezTo>
                    <a:pt x="11990" y="5846"/>
                    <a:pt x="11990" y="5811"/>
                    <a:pt x="11990" y="5775"/>
                  </a:cubicBezTo>
                  <a:cubicBezTo>
                    <a:pt x="11990" y="5763"/>
                    <a:pt x="11990" y="5751"/>
                    <a:pt x="11990" y="5739"/>
                  </a:cubicBezTo>
                  <a:cubicBezTo>
                    <a:pt x="11990" y="5704"/>
                    <a:pt x="11990" y="5668"/>
                    <a:pt x="11978" y="5632"/>
                  </a:cubicBezTo>
                  <a:cubicBezTo>
                    <a:pt x="11978" y="5465"/>
                    <a:pt x="11955" y="5299"/>
                    <a:pt x="11931" y="5132"/>
                  </a:cubicBezTo>
                  <a:cubicBezTo>
                    <a:pt x="11919" y="5073"/>
                    <a:pt x="11919" y="5001"/>
                    <a:pt x="11907" y="4930"/>
                  </a:cubicBezTo>
                  <a:cubicBezTo>
                    <a:pt x="11871" y="4787"/>
                    <a:pt x="11848" y="4644"/>
                    <a:pt x="11812" y="4501"/>
                  </a:cubicBezTo>
                  <a:cubicBezTo>
                    <a:pt x="11800" y="4441"/>
                    <a:pt x="11776" y="4394"/>
                    <a:pt x="11764" y="4346"/>
                  </a:cubicBezTo>
                  <a:cubicBezTo>
                    <a:pt x="11764" y="4322"/>
                    <a:pt x="11752" y="4299"/>
                    <a:pt x="11740" y="4275"/>
                  </a:cubicBezTo>
                  <a:cubicBezTo>
                    <a:pt x="11740" y="4251"/>
                    <a:pt x="11728" y="4215"/>
                    <a:pt x="11717" y="4180"/>
                  </a:cubicBezTo>
                  <a:cubicBezTo>
                    <a:pt x="11693" y="4108"/>
                    <a:pt x="11669" y="4037"/>
                    <a:pt x="11645" y="3965"/>
                  </a:cubicBezTo>
                  <a:cubicBezTo>
                    <a:pt x="11621" y="3894"/>
                    <a:pt x="11586" y="3822"/>
                    <a:pt x="11562" y="3751"/>
                  </a:cubicBezTo>
                  <a:cubicBezTo>
                    <a:pt x="11526" y="3668"/>
                    <a:pt x="11490" y="3584"/>
                    <a:pt x="11455" y="3501"/>
                  </a:cubicBezTo>
                  <a:cubicBezTo>
                    <a:pt x="11431" y="3453"/>
                    <a:pt x="11407" y="3406"/>
                    <a:pt x="11383" y="3358"/>
                  </a:cubicBezTo>
                  <a:cubicBezTo>
                    <a:pt x="11359" y="3310"/>
                    <a:pt x="11336" y="3263"/>
                    <a:pt x="11312" y="3203"/>
                  </a:cubicBezTo>
                  <a:cubicBezTo>
                    <a:pt x="11288" y="3168"/>
                    <a:pt x="11264" y="3132"/>
                    <a:pt x="11252" y="3096"/>
                  </a:cubicBezTo>
                  <a:cubicBezTo>
                    <a:pt x="11133" y="2882"/>
                    <a:pt x="11002" y="2679"/>
                    <a:pt x="10859" y="2489"/>
                  </a:cubicBezTo>
                  <a:cubicBezTo>
                    <a:pt x="10847" y="2453"/>
                    <a:pt x="10824" y="2429"/>
                    <a:pt x="10800" y="2394"/>
                  </a:cubicBezTo>
                  <a:lnTo>
                    <a:pt x="10705" y="2275"/>
                  </a:lnTo>
                  <a:cubicBezTo>
                    <a:pt x="10669" y="2239"/>
                    <a:pt x="10633" y="2191"/>
                    <a:pt x="10609" y="2155"/>
                  </a:cubicBezTo>
                  <a:cubicBezTo>
                    <a:pt x="10550" y="2084"/>
                    <a:pt x="10490" y="2025"/>
                    <a:pt x="10443" y="1965"/>
                  </a:cubicBezTo>
                  <a:cubicBezTo>
                    <a:pt x="10371" y="1894"/>
                    <a:pt x="10312" y="1822"/>
                    <a:pt x="10240" y="1751"/>
                  </a:cubicBezTo>
                  <a:cubicBezTo>
                    <a:pt x="10193" y="1703"/>
                    <a:pt x="10133" y="1655"/>
                    <a:pt x="10085" y="1608"/>
                  </a:cubicBezTo>
                  <a:cubicBezTo>
                    <a:pt x="10073" y="1584"/>
                    <a:pt x="10050" y="1572"/>
                    <a:pt x="10026" y="1560"/>
                  </a:cubicBezTo>
                  <a:cubicBezTo>
                    <a:pt x="9990" y="1524"/>
                    <a:pt x="9954" y="1489"/>
                    <a:pt x="9907" y="1453"/>
                  </a:cubicBezTo>
                  <a:cubicBezTo>
                    <a:pt x="9847" y="1393"/>
                    <a:pt x="9788" y="1346"/>
                    <a:pt x="9728" y="1298"/>
                  </a:cubicBezTo>
                  <a:cubicBezTo>
                    <a:pt x="9704" y="1274"/>
                    <a:pt x="9669" y="1251"/>
                    <a:pt x="9633" y="1227"/>
                  </a:cubicBezTo>
                  <a:cubicBezTo>
                    <a:pt x="9609" y="1203"/>
                    <a:pt x="9573" y="1179"/>
                    <a:pt x="9538" y="1155"/>
                  </a:cubicBezTo>
                  <a:cubicBezTo>
                    <a:pt x="9478" y="1108"/>
                    <a:pt x="9419" y="1060"/>
                    <a:pt x="9347" y="1024"/>
                  </a:cubicBezTo>
                  <a:cubicBezTo>
                    <a:pt x="9288" y="977"/>
                    <a:pt x="9216" y="929"/>
                    <a:pt x="9145" y="893"/>
                  </a:cubicBezTo>
                  <a:cubicBezTo>
                    <a:pt x="9085" y="846"/>
                    <a:pt x="9014" y="810"/>
                    <a:pt x="8942" y="774"/>
                  </a:cubicBezTo>
                  <a:cubicBezTo>
                    <a:pt x="8919" y="751"/>
                    <a:pt x="8883" y="739"/>
                    <a:pt x="8847" y="715"/>
                  </a:cubicBezTo>
                  <a:cubicBezTo>
                    <a:pt x="8811" y="691"/>
                    <a:pt x="8764" y="679"/>
                    <a:pt x="8728" y="655"/>
                  </a:cubicBezTo>
                  <a:cubicBezTo>
                    <a:pt x="8669" y="620"/>
                    <a:pt x="8609" y="596"/>
                    <a:pt x="8549" y="560"/>
                  </a:cubicBezTo>
                  <a:cubicBezTo>
                    <a:pt x="8466" y="524"/>
                    <a:pt x="8383" y="489"/>
                    <a:pt x="8299" y="453"/>
                  </a:cubicBezTo>
                  <a:cubicBezTo>
                    <a:pt x="8157" y="393"/>
                    <a:pt x="8002" y="346"/>
                    <a:pt x="7859" y="286"/>
                  </a:cubicBezTo>
                  <a:cubicBezTo>
                    <a:pt x="7776" y="262"/>
                    <a:pt x="7704" y="239"/>
                    <a:pt x="7621" y="227"/>
                  </a:cubicBezTo>
                  <a:cubicBezTo>
                    <a:pt x="7609" y="215"/>
                    <a:pt x="7597" y="215"/>
                    <a:pt x="7585" y="215"/>
                  </a:cubicBezTo>
                  <a:lnTo>
                    <a:pt x="7502" y="191"/>
                  </a:lnTo>
                  <a:cubicBezTo>
                    <a:pt x="7466" y="179"/>
                    <a:pt x="7442" y="167"/>
                    <a:pt x="7418" y="167"/>
                  </a:cubicBezTo>
                  <a:lnTo>
                    <a:pt x="7406" y="167"/>
                  </a:lnTo>
                  <a:cubicBezTo>
                    <a:pt x="7359" y="155"/>
                    <a:pt x="7323" y="143"/>
                    <a:pt x="7276" y="131"/>
                  </a:cubicBezTo>
                  <a:cubicBezTo>
                    <a:pt x="7204" y="120"/>
                    <a:pt x="7133" y="108"/>
                    <a:pt x="7061" y="96"/>
                  </a:cubicBezTo>
                  <a:cubicBezTo>
                    <a:pt x="7002" y="84"/>
                    <a:pt x="6954" y="72"/>
                    <a:pt x="6895" y="60"/>
                  </a:cubicBezTo>
                  <a:cubicBezTo>
                    <a:pt x="6835" y="60"/>
                    <a:pt x="6775" y="48"/>
                    <a:pt x="6716" y="36"/>
                  </a:cubicBezTo>
                  <a:cubicBezTo>
                    <a:pt x="6585" y="24"/>
                    <a:pt x="6454" y="12"/>
                    <a:pt x="6323" y="12"/>
                  </a:cubicBezTo>
                  <a:cubicBezTo>
                    <a:pt x="6275" y="0"/>
                    <a:pt x="6228" y="0"/>
                    <a:pt x="6180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hasCustomPrompt="1" type="title"/>
          </p:nvPr>
        </p:nvSpPr>
        <p:spPr>
          <a:xfrm>
            <a:off x="709350" y="1589550"/>
            <a:ext cx="7725300" cy="15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709350" y="3161850"/>
            <a:ext cx="7725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278" name="Google Shape;278;p11"/>
          <p:cNvGrpSpPr/>
          <p:nvPr/>
        </p:nvGrpSpPr>
        <p:grpSpPr>
          <a:xfrm flipH="1">
            <a:off x="-449489" y="-478165"/>
            <a:ext cx="10271203" cy="5954851"/>
            <a:chOff x="-449489" y="-478165"/>
            <a:chExt cx="10271203" cy="5954851"/>
          </a:xfrm>
        </p:grpSpPr>
        <p:sp>
          <p:nvSpPr>
            <p:cNvPr id="279" name="Google Shape;279;p11"/>
            <p:cNvSpPr/>
            <p:nvPr/>
          </p:nvSpPr>
          <p:spPr>
            <a:xfrm rot="-5690340">
              <a:off x="7811566" y="1227323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0381545">
              <a:off x="8165714" y="-388816"/>
              <a:ext cx="1566919" cy="156276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527400" y="6730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0381519">
              <a:off x="-295126" y="2614012"/>
              <a:ext cx="2715046" cy="2707848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>
            <a:off x="-304796" y="4485138"/>
            <a:ext cx="1932971" cy="666322"/>
            <a:chOff x="7213579" y="4485138"/>
            <a:chExt cx="1932971" cy="666322"/>
          </a:xfrm>
        </p:grpSpPr>
        <p:sp>
          <p:nvSpPr>
            <p:cNvPr id="284" name="Google Shape;284;p11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89" name="Google Shape;289;p11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" name="Google Shape;292;p11"/>
          <p:cNvGrpSpPr/>
          <p:nvPr/>
        </p:nvGrpSpPr>
        <p:grpSpPr>
          <a:xfrm flipH="1" rot="10800000">
            <a:off x="7554768" y="-12"/>
            <a:ext cx="1932971" cy="666322"/>
            <a:chOff x="7213579" y="4485138"/>
            <a:chExt cx="1932971" cy="666322"/>
          </a:xfrm>
        </p:grpSpPr>
        <p:sp>
          <p:nvSpPr>
            <p:cNvPr id="293" name="Google Shape;293;p11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1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98" name="Google Shape;298;p11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1744350" y="15164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2" type="title"/>
          </p:nvPr>
        </p:nvSpPr>
        <p:spPr>
          <a:xfrm>
            <a:off x="1744350" y="6389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idx="1" type="subTitle"/>
          </p:nvPr>
        </p:nvSpPr>
        <p:spPr>
          <a:xfrm>
            <a:off x="1744350" y="20324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idx="3" type="title"/>
          </p:nvPr>
        </p:nvSpPr>
        <p:spPr>
          <a:xfrm>
            <a:off x="5032625" y="15164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14"/>
          <p:cNvSpPr txBox="1"/>
          <p:nvPr>
            <p:ph hasCustomPrompt="1" idx="4" type="title"/>
          </p:nvPr>
        </p:nvSpPr>
        <p:spPr>
          <a:xfrm>
            <a:off x="5032625" y="6389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5" type="subTitle"/>
          </p:nvPr>
        </p:nvSpPr>
        <p:spPr>
          <a:xfrm>
            <a:off x="5032625" y="20324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0" name="Google Shape;310;p14"/>
          <p:cNvSpPr txBox="1"/>
          <p:nvPr>
            <p:ph idx="6" type="title"/>
          </p:nvPr>
        </p:nvSpPr>
        <p:spPr>
          <a:xfrm>
            <a:off x="1744350" y="35382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4"/>
          <p:cNvSpPr txBox="1"/>
          <p:nvPr>
            <p:ph hasCustomPrompt="1" idx="7" type="title"/>
          </p:nvPr>
        </p:nvSpPr>
        <p:spPr>
          <a:xfrm>
            <a:off x="1744350" y="26607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4"/>
          <p:cNvSpPr txBox="1"/>
          <p:nvPr>
            <p:ph idx="8" type="subTitle"/>
          </p:nvPr>
        </p:nvSpPr>
        <p:spPr>
          <a:xfrm>
            <a:off x="1744350" y="40542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3" name="Google Shape;313;p14"/>
          <p:cNvSpPr txBox="1"/>
          <p:nvPr>
            <p:ph idx="9" type="title"/>
          </p:nvPr>
        </p:nvSpPr>
        <p:spPr>
          <a:xfrm>
            <a:off x="5032625" y="35382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14"/>
          <p:cNvSpPr txBox="1"/>
          <p:nvPr>
            <p:ph hasCustomPrompt="1" idx="13" type="title"/>
          </p:nvPr>
        </p:nvSpPr>
        <p:spPr>
          <a:xfrm>
            <a:off x="5032625" y="26607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4"/>
          <p:cNvSpPr txBox="1"/>
          <p:nvPr>
            <p:ph idx="14" type="subTitle"/>
          </p:nvPr>
        </p:nvSpPr>
        <p:spPr>
          <a:xfrm>
            <a:off x="5032625" y="40542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6" name="Google Shape;316;p14"/>
          <p:cNvSpPr/>
          <p:nvPr/>
        </p:nvSpPr>
        <p:spPr>
          <a:xfrm rot="-5690346">
            <a:off x="554414" y="4578805"/>
            <a:ext cx="1503846" cy="1503846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 rot="10800000">
            <a:off x="7571100" y="-1000755"/>
            <a:ext cx="2159066" cy="2153342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-1376648" y="3150704"/>
            <a:ext cx="2134638" cy="2097238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320" name="Google Shape;320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 rot="10800000">
            <a:off x="8157274" y="4184052"/>
            <a:ext cx="986724" cy="959451"/>
            <a:chOff x="-1" y="-23"/>
            <a:chExt cx="986724" cy="959451"/>
          </a:xfrm>
        </p:grpSpPr>
        <p:sp>
          <p:nvSpPr>
            <p:cNvPr id="326" name="Google Shape;326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14"/>
          <p:cNvSpPr/>
          <p:nvPr/>
        </p:nvSpPr>
        <p:spPr>
          <a:xfrm rot="-5400000">
            <a:off x="8525640" y="1202036"/>
            <a:ext cx="1204516" cy="1204535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title"/>
          </p:nvPr>
        </p:nvSpPr>
        <p:spPr>
          <a:xfrm>
            <a:off x="2621700" y="2335651"/>
            <a:ext cx="39006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34" name="Google Shape;334;p15"/>
          <p:cNvSpPr txBox="1"/>
          <p:nvPr>
            <p:ph hasCustomPrompt="1" idx="2" type="title"/>
          </p:nvPr>
        </p:nvSpPr>
        <p:spPr>
          <a:xfrm>
            <a:off x="2621695" y="883388"/>
            <a:ext cx="3900600" cy="1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 txBox="1"/>
          <p:nvPr>
            <p:ph idx="1" type="subTitle"/>
          </p:nvPr>
        </p:nvSpPr>
        <p:spPr>
          <a:xfrm>
            <a:off x="2621700" y="3574015"/>
            <a:ext cx="39006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36" name="Google Shape;336;p15"/>
          <p:cNvGrpSpPr/>
          <p:nvPr/>
        </p:nvGrpSpPr>
        <p:grpSpPr>
          <a:xfrm flipH="1">
            <a:off x="-606098" y="-651182"/>
            <a:ext cx="3967548" cy="4284114"/>
            <a:chOff x="5778002" y="-651182"/>
            <a:chExt cx="3967548" cy="4284114"/>
          </a:xfrm>
        </p:grpSpPr>
        <p:sp>
          <p:nvSpPr>
            <p:cNvPr id="337" name="Google Shape;337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071675" y="211085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 flipH="1">
            <a:off x="7793401" y="-9"/>
            <a:ext cx="1350611" cy="5143540"/>
            <a:chOff x="1" y="-9"/>
            <a:chExt cx="1350611" cy="5143540"/>
          </a:xfrm>
        </p:grpSpPr>
        <p:grpSp>
          <p:nvGrpSpPr>
            <p:cNvPr id="342" name="Google Shape;342;p15"/>
            <p:cNvGrpSpPr/>
            <p:nvPr/>
          </p:nvGrpSpPr>
          <p:grpSpPr>
            <a:xfrm>
              <a:off x="1" y="-9"/>
              <a:ext cx="1258750" cy="1044032"/>
              <a:chOff x="413751" y="1050241"/>
              <a:chExt cx="1258750" cy="1044032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413751" y="1903900"/>
                <a:ext cx="949639" cy="122451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15"/>
            <p:cNvSpPr/>
            <p:nvPr/>
          </p:nvSpPr>
          <p:spPr>
            <a:xfrm>
              <a:off x="364013" y="9"/>
              <a:ext cx="122472" cy="5143522"/>
            </a:xfrm>
            <a:custGeom>
              <a:rect b="b" l="l" r="r" t="t"/>
              <a:pathLst>
                <a:path extrusionOk="0" h="119063" w="2835">
                  <a:moveTo>
                    <a:pt x="1" y="0"/>
                  </a:moveTo>
                  <a:lnTo>
                    <a:pt x="1" y="119063"/>
                  </a:lnTo>
                  <a:lnTo>
                    <a:pt x="2835" y="11906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22737" y="2521299"/>
              <a:ext cx="292723" cy="121910"/>
            </a:xfrm>
            <a:custGeom>
              <a:rect b="b" l="l" r="r" t="t"/>
              <a:pathLst>
                <a:path extrusionOk="0" h="2822" w="6776">
                  <a:moveTo>
                    <a:pt x="1" y="0"/>
                  </a:moveTo>
                  <a:lnTo>
                    <a:pt x="1" y="2822"/>
                  </a:lnTo>
                  <a:lnTo>
                    <a:pt x="6775" y="2822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Google Shape;350;p15"/>
            <p:cNvGrpSpPr/>
            <p:nvPr/>
          </p:nvGrpSpPr>
          <p:grpSpPr>
            <a:xfrm>
              <a:off x="305916" y="2201922"/>
              <a:ext cx="458827" cy="739670"/>
              <a:chOff x="926875" y="5874100"/>
              <a:chExt cx="265525" cy="428050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957225" y="5892250"/>
                <a:ext cx="81900" cy="393825"/>
              </a:xfrm>
              <a:custGeom>
                <a:rect b="b" l="l" r="r" t="t"/>
                <a:pathLst>
                  <a:path extrusionOk="0" h="15753" w="3276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957225" y="6054775"/>
                <a:ext cx="217025" cy="82175"/>
              </a:xfrm>
              <a:custGeom>
                <a:rect b="b" l="l" r="r" t="t"/>
                <a:pathLst>
                  <a:path extrusionOk="0" h="3287" w="8681">
                    <a:moveTo>
                      <a:pt x="1" y="0"/>
                    </a:moveTo>
                    <a:lnTo>
                      <a:pt x="1" y="3287"/>
                    </a:lnTo>
                    <a:lnTo>
                      <a:pt x="8681" y="3287"/>
                    </a:lnTo>
                    <a:lnTo>
                      <a:pt x="8681" y="0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926875" y="6266100"/>
                <a:ext cx="142600" cy="36050"/>
              </a:xfrm>
              <a:custGeom>
                <a:rect b="b" l="l" r="r" t="t"/>
                <a:pathLst>
                  <a:path extrusionOk="0" h="1442" w="5704">
                    <a:moveTo>
                      <a:pt x="727" y="1"/>
                    </a:moveTo>
                    <a:cubicBezTo>
                      <a:pt x="524" y="1"/>
                      <a:pt x="346" y="84"/>
                      <a:pt x="215" y="215"/>
                    </a:cubicBezTo>
                    <a:cubicBezTo>
                      <a:pt x="84" y="346"/>
                      <a:pt x="0" y="525"/>
                      <a:pt x="0" y="727"/>
                    </a:cubicBezTo>
                    <a:cubicBezTo>
                      <a:pt x="0" y="1120"/>
                      <a:pt x="322" y="1441"/>
                      <a:pt x="727" y="1441"/>
                    </a:cubicBezTo>
                    <a:lnTo>
                      <a:pt x="4989" y="1441"/>
                    </a:lnTo>
                    <a:cubicBezTo>
                      <a:pt x="5180" y="1441"/>
                      <a:pt x="5358" y="1370"/>
                      <a:pt x="5489" y="1239"/>
                    </a:cubicBezTo>
                    <a:cubicBezTo>
                      <a:pt x="5513" y="1215"/>
                      <a:pt x="5537" y="1191"/>
                      <a:pt x="5549" y="1180"/>
                    </a:cubicBezTo>
                    <a:cubicBezTo>
                      <a:pt x="5644" y="1049"/>
                      <a:pt x="5704" y="894"/>
                      <a:pt x="5704" y="727"/>
                    </a:cubicBezTo>
                    <a:cubicBezTo>
                      <a:pt x="5704" y="549"/>
                      <a:pt x="5644" y="394"/>
                      <a:pt x="5549" y="275"/>
                    </a:cubicBezTo>
                    <a:cubicBezTo>
                      <a:pt x="5418" y="108"/>
                      <a:pt x="5215" y="1"/>
                      <a:pt x="4989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1156375" y="6024700"/>
                <a:ext cx="36025" cy="142600"/>
              </a:xfrm>
              <a:custGeom>
                <a:rect b="b" l="l" r="r" t="t"/>
                <a:pathLst>
                  <a:path extrusionOk="0" h="5704" w="1441">
                    <a:moveTo>
                      <a:pt x="715" y="1"/>
                    </a:moveTo>
                    <a:cubicBezTo>
                      <a:pt x="631" y="1"/>
                      <a:pt x="560" y="13"/>
                      <a:pt x="476" y="37"/>
                    </a:cubicBezTo>
                    <a:cubicBezTo>
                      <a:pt x="203" y="132"/>
                      <a:pt x="0" y="406"/>
                      <a:pt x="0" y="715"/>
                    </a:cubicBezTo>
                    <a:lnTo>
                      <a:pt x="0" y="4978"/>
                    </a:lnTo>
                    <a:cubicBezTo>
                      <a:pt x="0" y="5299"/>
                      <a:pt x="203" y="5561"/>
                      <a:pt x="476" y="5656"/>
                    </a:cubicBezTo>
                    <a:cubicBezTo>
                      <a:pt x="560" y="5692"/>
                      <a:pt x="631" y="5704"/>
                      <a:pt x="715" y="5704"/>
                    </a:cubicBezTo>
                    <a:cubicBezTo>
                      <a:pt x="1119" y="5704"/>
                      <a:pt x="1441" y="5383"/>
                      <a:pt x="1441" y="4978"/>
                    </a:cubicBezTo>
                    <a:lnTo>
                      <a:pt x="1441" y="715"/>
                    </a:lnTo>
                    <a:cubicBezTo>
                      <a:pt x="1441" y="322"/>
                      <a:pt x="1119" y="1"/>
                      <a:pt x="715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926875" y="5874100"/>
                <a:ext cx="142600" cy="36325"/>
              </a:xfrm>
              <a:custGeom>
                <a:rect b="b" l="l" r="r" t="t"/>
                <a:pathLst>
                  <a:path extrusionOk="0" h="1453" w="5704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cubicBezTo>
                      <a:pt x="0" y="1120"/>
                      <a:pt x="322" y="1453"/>
                      <a:pt x="727" y="1453"/>
                    </a:cubicBezTo>
                    <a:lnTo>
                      <a:pt x="4989" y="1453"/>
                    </a:lnTo>
                    <a:cubicBezTo>
                      <a:pt x="5215" y="1453"/>
                      <a:pt x="5418" y="1346"/>
                      <a:pt x="5549" y="1179"/>
                    </a:cubicBezTo>
                    <a:cubicBezTo>
                      <a:pt x="5644" y="1048"/>
                      <a:pt x="5704" y="893"/>
                      <a:pt x="5704" y="727"/>
                    </a:cubicBezTo>
                    <a:cubicBezTo>
                      <a:pt x="5704" y="560"/>
                      <a:pt x="5644" y="393"/>
                      <a:pt x="5549" y="274"/>
                    </a:cubicBezTo>
                    <a:cubicBezTo>
                      <a:pt x="5418" y="108"/>
                      <a:pt x="5215" y="0"/>
                      <a:pt x="4989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5"/>
            <p:cNvSpPr/>
            <p:nvPr/>
          </p:nvSpPr>
          <p:spPr>
            <a:xfrm>
              <a:off x="871697" y="2330442"/>
              <a:ext cx="478915" cy="478915"/>
            </a:xfrm>
            <a:custGeom>
              <a:rect b="b" l="l" r="r" t="t"/>
              <a:pathLst>
                <a:path extrusionOk="0" h="11086" w="11086">
                  <a:moveTo>
                    <a:pt x="5537" y="1192"/>
                  </a:moveTo>
                  <a:cubicBezTo>
                    <a:pt x="7942" y="1192"/>
                    <a:pt x="9894" y="3132"/>
                    <a:pt x="9894" y="5537"/>
                  </a:cubicBezTo>
                  <a:cubicBezTo>
                    <a:pt x="9894" y="7942"/>
                    <a:pt x="7942" y="9895"/>
                    <a:pt x="5537" y="9895"/>
                  </a:cubicBezTo>
                  <a:cubicBezTo>
                    <a:pt x="3132" y="9895"/>
                    <a:pt x="1191" y="7942"/>
                    <a:pt x="1191" y="5537"/>
                  </a:cubicBezTo>
                  <a:cubicBezTo>
                    <a:pt x="1191" y="3132"/>
                    <a:pt x="3132" y="1192"/>
                    <a:pt x="5537" y="1192"/>
                  </a:cubicBezTo>
                  <a:close/>
                  <a:moveTo>
                    <a:pt x="5537" y="1"/>
                  </a:moveTo>
                  <a:cubicBezTo>
                    <a:pt x="2477" y="1"/>
                    <a:pt x="0" y="2477"/>
                    <a:pt x="0" y="5537"/>
                  </a:cubicBezTo>
                  <a:cubicBezTo>
                    <a:pt x="0" y="8597"/>
                    <a:pt x="2477" y="11086"/>
                    <a:pt x="5537" y="11086"/>
                  </a:cubicBezTo>
                  <a:cubicBezTo>
                    <a:pt x="8597" y="11086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955030" y="2413775"/>
              <a:ext cx="311731" cy="224294"/>
            </a:xfrm>
            <a:custGeom>
              <a:rect b="b" l="l" r="r" t="t"/>
              <a:pathLst>
                <a:path extrusionOk="0" h="5192" w="7216">
                  <a:moveTo>
                    <a:pt x="3608" y="1"/>
                  </a:moveTo>
                  <a:cubicBezTo>
                    <a:pt x="1822" y="1"/>
                    <a:pt x="334" y="1310"/>
                    <a:pt x="48" y="3013"/>
                  </a:cubicBezTo>
                  <a:cubicBezTo>
                    <a:pt x="24" y="3215"/>
                    <a:pt x="0" y="3406"/>
                    <a:pt x="0" y="3608"/>
                  </a:cubicBezTo>
                  <a:cubicBezTo>
                    <a:pt x="0" y="4180"/>
                    <a:pt x="131" y="4716"/>
                    <a:pt x="369" y="5192"/>
                  </a:cubicBezTo>
                  <a:lnTo>
                    <a:pt x="2167" y="5192"/>
                  </a:lnTo>
                  <a:cubicBezTo>
                    <a:pt x="1738" y="4799"/>
                    <a:pt x="1477" y="4239"/>
                    <a:pt x="1477" y="3608"/>
                  </a:cubicBezTo>
                  <a:cubicBezTo>
                    <a:pt x="1477" y="3406"/>
                    <a:pt x="1500" y="3203"/>
                    <a:pt x="1560" y="3013"/>
                  </a:cubicBezTo>
                  <a:cubicBezTo>
                    <a:pt x="1810" y="2120"/>
                    <a:pt x="2631" y="1477"/>
                    <a:pt x="3608" y="1477"/>
                  </a:cubicBezTo>
                  <a:cubicBezTo>
                    <a:pt x="4786" y="1477"/>
                    <a:pt x="5751" y="2430"/>
                    <a:pt x="5751" y="3608"/>
                  </a:cubicBezTo>
                  <a:cubicBezTo>
                    <a:pt x="5751" y="4239"/>
                    <a:pt x="5477" y="4799"/>
                    <a:pt x="5048" y="5192"/>
                  </a:cubicBezTo>
                  <a:lnTo>
                    <a:pt x="6858" y="5192"/>
                  </a:lnTo>
                  <a:cubicBezTo>
                    <a:pt x="7084" y="4716"/>
                    <a:pt x="7215" y="4180"/>
                    <a:pt x="7215" y="3608"/>
                  </a:cubicBezTo>
                  <a:cubicBezTo>
                    <a:pt x="7215" y="1620"/>
                    <a:pt x="5596" y="1"/>
                    <a:pt x="360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082555" y="2400426"/>
              <a:ext cx="57672" cy="241272"/>
            </a:xfrm>
            <a:custGeom>
              <a:rect b="b" l="l" r="r" t="t"/>
              <a:pathLst>
                <a:path extrusionOk="0" h="5585" w="1335">
                  <a:moveTo>
                    <a:pt x="656" y="0"/>
                  </a:moveTo>
                  <a:lnTo>
                    <a:pt x="584" y="3262"/>
                  </a:lnTo>
                  <a:cubicBezTo>
                    <a:pt x="251" y="3298"/>
                    <a:pt x="1" y="3584"/>
                    <a:pt x="1" y="3917"/>
                  </a:cubicBezTo>
                  <a:cubicBezTo>
                    <a:pt x="1" y="4251"/>
                    <a:pt x="239" y="4525"/>
                    <a:pt x="549" y="4572"/>
                  </a:cubicBezTo>
                  <a:lnTo>
                    <a:pt x="537" y="5584"/>
                  </a:lnTo>
                  <a:lnTo>
                    <a:pt x="811" y="5584"/>
                  </a:lnTo>
                  <a:lnTo>
                    <a:pt x="787" y="4572"/>
                  </a:lnTo>
                  <a:cubicBezTo>
                    <a:pt x="1096" y="4525"/>
                    <a:pt x="1334" y="4251"/>
                    <a:pt x="1334" y="3917"/>
                  </a:cubicBezTo>
                  <a:cubicBezTo>
                    <a:pt x="1334" y="3584"/>
                    <a:pt x="1084" y="3298"/>
                    <a:pt x="763" y="3262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955030" y="2543892"/>
              <a:ext cx="93658" cy="94176"/>
            </a:xfrm>
            <a:custGeom>
              <a:rect b="b" l="l" r="r" t="t"/>
              <a:pathLst>
                <a:path extrusionOk="0" h="2180" w="2168">
                  <a:moveTo>
                    <a:pt x="48" y="1"/>
                  </a:moveTo>
                  <a:cubicBezTo>
                    <a:pt x="24" y="203"/>
                    <a:pt x="0" y="394"/>
                    <a:pt x="0" y="596"/>
                  </a:cubicBezTo>
                  <a:cubicBezTo>
                    <a:pt x="0" y="1168"/>
                    <a:pt x="131" y="1704"/>
                    <a:pt x="369" y="2180"/>
                  </a:cubicBezTo>
                  <a:lnTo>
                    <a:pt x="2167" y="2180"/>
                  </a:lnTo>
                  <a:cubicBezTo>
                    <a:pt x="1738" y="1787"/>
                    <a:pt x="1477" y="1227"/>
                    <a:pt x="1477" y="596"/>
                  </a:cubicBezTo>
                  <a:cubicBezTo>
                    <a:pt x="1477" y="394"/>
                    <a:pt x="1500" y="191"/>
                    <a:pt x="1560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54250" y="3954125"/>
              <a:ext cx="541998" cy="541998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122711" y="3753467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" y="3428325"/>
              <a:ext cx="1011199" cy="12252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877336" y="3420121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843375" y="3360408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054832" y="3883089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6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68" name="Google Shape;368;p16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6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3" name="Google Shape;373;p16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4" name="Google Shape;374;p1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1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79" name="Google Shape;379;p1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16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3" name="Google Shape;383;p1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8" name="Google Shape;388;p1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17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3" name="Google Shape;393;p17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7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8" name="Google Shape;398;p17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399" name="Google Shape;399;p17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05" name="Google Shape;405;p17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8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2" name="Google Shape;412;p18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18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7" name="Google Shape;417;p18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18" name="Google Shape;418;p18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19" name="Google Shape;419;p18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18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25" name="Google Shape;425;p18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rect b="b" l="l" r="r" t="t"/>
                <a:pathLst>
                  <a:path extrusionOk="0" h="119063" w="2835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6" name="Google Shape;426;p18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27" name="Google Shape;427;p18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rect b="b" l="l" r="r" t="t"/>
                  <a:pathLst>
                    <a:path extrusionOk="0" h="15753" w="3276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8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rect b="b" l="l" r="r" t="t"/>
                  <a:pathLst>
                    <a:path extrusionOk="0" h="1442" w="5704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8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rect b="b" l="l" r="r" t="t"/>
                  <a:pathLst>
                    <a:path extrusionOk="0" h="1453" w="5704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9"/>
          <p:cNvGrpSpPr/>
          <p:nvPr/>
        </p:nvGrpSpPr>
        <p:grpSpPr>
          <a:xfrm>
            <a:off x="8402076" y="-324202"/>
            <a:ext cx="1195727" cy="1221775"/>
            <a:chOff x="4910125" y="3143702"/>
            <a:chExt cx="691851" cy="706923"/>
          </a:xfrm>
        </p:grpSpPr>
        <p:sp>
          <p:nvSpPr>
            <p:cNvPr id="432" name="Google Shape;432;p19"/>
            <p:cNvSpPr/>
            <p:nvPr/>
          </p:nvSpPr>
          <p:spPr>
            <a:xfrm>
              <a:off x="4950294" y="3143702"/>
              <a:ext cx="70575" cy="399169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5200653" y="3736294"/>
              <a:ext cx="401323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9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438" name="Google Shape;438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443" name="Google Shape;443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19"/>
          <p:cNvSpPr/>
          <p:nvPr/>
        </p:nvSpPr>
        <p:spPr>
          <a:xfrm rot="-5690346">
            <a:off x="2071539" y="-864570"/>
            <a:ext cx="1503846" cy="1503846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9"/>
          <p:cNvSpPr/>
          <p:nvPr/>
        </p:nvSpPr>
        <p:spPr>
          <a:xfrm rot="10381533">
            <a:off x="-877714" y="-575211"/>
            <a:ext cx="2984630" cy="297671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"/>
          <p:cNvSpPr txBox="1"/>
          <p:nvPr>
            <p:ph type="ctrTitle"/>
          </p:nvPr>
        </p:nvSpPr>
        <p:spPr>
          <a:xfrm>
            <a:off x="709350" y="1351413"/>
            <a:ext cx="3862500" cy="1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9" name="Google Shape;449;p19"/>
          <p:cNvSpPr txBox="1"/>
          <p:nvPr>
            <p:ph idx="1" type="subTitle"/>
          </p:nvPr>
        </p:nvSpPr>
        <p:spPr>
          <a:xfrm>
            <a:off x="709375" y="2571688"/>
            <a:ext cx="3862500" cy="12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2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 txBox="1"/>
          <p:nvPr>
            <p:ph type="title"/>
          </p:nvPr>
        </p:nvSpPr>
        <p:spPr>
          <a:xfrm>
            <a:off x="4953000" y="1310400"/>
            <a:ext cx="29220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2" name="Google Shape;452;p20"/>
          <p:cNvSpPr txBox="1"/>
          <p:nvPr>
            <p:ph idx="1" type="subTitle"/>
          </p:nvPr>
        </p:nvSpPr>
        <p:spPr>
          <a:xfrm>
            <a:off x="4953000" y="2707800"/>
            <a:ext cx="2922000" cy="112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53" name="Google Shape;453;p20"/>
          <p:cNvGrpSpPr/>
          <p:nvPr/>
        </p:nvGrpSpPr>
        <p:grpSpPr>
          <a:xfrm rot="10800000">
            <a:off x="-944473" y="1972940"/>
            <a:ext cx="4021424" cy="4227317"/>
            <a:chOff x="5808502" y="-783360"/>
            <a:chExt cx="4021424" cy="4227317"/>
          </a:xfrm>
        </p:grpSpPr>
        <p:sp>
          <p:nvSpPr>
            <p:cNvPr id="454" name="Google Shape;454;p20"/>
            <p:cNvSpPr/>
            <p:nvPr/>
          </p:nvSpPr>
          <p:spPr>
            <a:xfrm rot="-5690340">
              <a:off x="5852591" y="-3060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8102150" y="1921875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 flipH="1">
            <a:off x="7676968" y="-2"/>
            <a:ext cx="1467028" cy="1450801"/>
            <a:chOff x="-19" y="-2"/>
            <a:chExt cx="1467028" cy="1450801"/>
          </a:xfrm>
        </p:grpSpPr>
        <p:sp>
          <p:nvSpPr>
            <p:cNvPr id="458" name="Google Shape;458;p20"/>
            <p:cNvSpPr/>
            <p:nvPr/>
          </p:nvSpPr>
          <p:spPr>
            <a:xfrm flipH="1">
              <a:off x="498875" y="-1"/>
              <a:ext cx="122450" cy="412529"/>
            </a:xfrm>
            <a:custGeom>
              <a:rect b="b" l="l" r="r" t="t"/>
              <a:pathLst>
                <a:path extrusionOk="0" h="5335" w="2834">
                  <a:moveTo>
                    <a:pt x="0" y="0"/>
                  </a:moveTo>
                  <a:lnTo>
                    <a:pt x="0" y="5334"/>
                  </a:lnTo>
                  <a:lnTo>
                    <a:pt x="2834" y="5334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flipH="1">
              <a:off x="1" y="615175"/>
              <a:ext cx="387275" cy="122472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flipH="1">
              <a:off x="253509" y="247342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flipH="1">
              <a:off x="219548" y="539554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flipH="1">
              <a:off x="430962" y="211825"/>
              <a:ext cx="265510" cy="71076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flipH="1">
              <a:off x="1275600" y="-2"/>
              <a:ext cx="121975" cy="918924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 flipH="1">
              <a:off x="-19" y="1253200"/>
              <a:ext cx="964919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 flipH="1">
              <a:off x="844475" y="750621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 flipH="1">
              <a:off x="1200980" y="71614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 flipH="1">
              <a:off x="809002" y="1185332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2621700" y="2335651"/>
            <a:ext cx="39006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8" name="Google Shape;88;p3"/>
          <p:cNvSpPr txBox="1"/>
          <p:nvPr>
            <p:ph hasCustomPrompt="1" idx="2" type="title"/>
          </p:nvPr>
        </p:nvSpPr>
        <p:spPr>
          <a:xfrm>
            <a:off x="2621695" y="883388"/>
            <a:ext cx="3900600" cy="1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2621700" y="3574015"/>
            <a:ext cx="39006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0" name="Google Shape;90;p3"/>
          <p:cNvGrpSpPr/>
          <p:nvPr/>
        </p:nvGrpSpPr>
        <p:grpSpPr>
          <a:xfrm>
            <a:off x="5778002" y="-651182"/>
            <a:ext cx="3967548" cy="4284114"/>
            <a:chOff x="5778002" y="-651182"/>
            <a:chExt cx="3967548" cy="4284114"/>
          </a:xfrm>
        </p:grpSpPr>
        <p:sp>
          <p:nvSpPr>
            <p:cNvPr id="91" name="Google Shape;91;p3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71675" y="211085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/>
          <p:nvPr/>
        </p:nvSpPr>
        <p:spPr>
          <a:xfrm rot="10381558">
            <a:off x="-530294" y="3285740"/>
            <a:ext cx="2576663" cy="2569832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3"/>
          <p:cNvGrpSpPr/>
          <p:nvPr/>
        </p:nvGrpSpPr>
        <p:grpSpPr>
          <a:xfrm>
            <a:off x="1" y="-9"/>
            <a:ext cx="1350611" cy="5143540"/>
            <a:chOff x="1" y="-9"/>
            <a:chExt cx="1350611" cy="5143540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1" y="-9"/>
              <a:ext cx="1258750" cy="1044032"/>
              <a:chOff x="413751" y="1050241"/>
              <a:chExt cx="1258750" cy="1044032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13751" y="1903900"/>
                <a:ext cx="949639" cy="122451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>
              <a:off x="364013" y="9"/>
              <a:ext cx="122472" cy="5143522"/>
            </a:xfrm>
            <a:custGeom>
              <a:rect b="b" l="l" r="r" t="t"/>
              <a:pathLst>
                <a:path extrusionOk="0" h="119063" w="2835">
                  <a:moveTo>
                    <a:pt x="1" y="0"/>
                  </a:moveTo>
                  <a:lnTo>
                    <a:pt x="1" y="119063"/>
                  </a:lnTo>
                  <a:lnTo>
                    <a:pt x="2835" y="11906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22737" y="2521299"/>
              <a:ext cx="292723" cy="121910"/>
            </a:xfrm>
            <a:custGeom>
              <a:rect b="b" l="l" r="r" t="t"/>
              <a:pathLst>
                <a:path extrusionOk="0" h="2822" w="6776">
                  <a:moveTo>
                    <a:pt x="1" y="0"/>
                  </a:moveTo>
                  <a:lnTo>
                    <a:pt x="1" y="2822"/>
                  </a:lnTo>
                  <a:lnTo>
                    <a:pt x="6775" y="2822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305916" y="2201922"/>
              <a:ext cx="458827" cy="739670"/>
              <a:chOff x="926875" y="5874100"/>
              <a:chExt cx="265525" cy="428050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957225" y="5892250"/>
                <a:ext cx="81900" cy="393825"/>
              </a:xfrm>
              <a:custGeom>
                <a:rect b="b" l="l" r="r" t="t"/>
                <a:pathLst>
                  <a:path extrusionOk="0" h="15753" w="3276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957225" y="6054775"/>
                <a:ext cx="217025" cy="82175"/>
              </a:xfrm>
              <a:custGeom>
                <a:rect b="b" l="l" r="r" t="t"/>
                <a:pathLst>
                  <a:path extrusionOk="0" h="3287" w="8681">
                    <a:moveTo>
                      <a:pt x="1" y="0"/>
                    </a:moveTo>
                    <a:lnTo>
                      <a:pt x="1" y="3287"/>
                    </a:lnTo>
                    <a:lnTo>
                      <a:pt x="8681" y="3287"/>
                    </a:lnTo>
                    <a:lnTo>
                      <a:pt x="8681" y="0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26875" y="6266100"/>
                <a:ext cx="142600" cy="36050"/>
              </a:xfrm>
              <a:custGeom>
                <a:rect b="b" l="l" r="r" t="t"/>
                <a:pathLst>
                  <a:path extrusionOk="0" h="1442" w="5704">
                    <a:moveTo>
                      <a:pt x="727" y="1"/>
                    </a:moveTo>
                    <a:cubicBezTo>
                      <a:pt x="524" y="1"/>
                      <a:pt x="346" y="84"/>
                      <a:pt x="215" y="215"/>
                    </a:cubicBezTo>
                    <a:cubicBezTo>
                      <a:pt x="84" y="346"/>
                      <a:pt x="0" y="525"/>
                      <a:pt x="0" y="727"/>
                    </a:cubicBezTo>
                    <a:cubicBezTo>
                      <a:pt x="0" y="1120"/>
                      <a:pt x="322" y="1441"/>
                      <a:pt x="727" y="1441"/>
                    </a:cubicBezTo>
                    <a:lnTo>
                      <a:pt x="4989" y="1441"/>
                    </a:lnTo>
                    <a:cubicBezTo>
                      <a:pt x="5180" y="1441"/>
                      <a:pt x="5358" y="1370"/>
                      <a:pt x="5489" y="1239"/>
                    </a:cubicBezTo>
                    <a:cubicBezTo>
                      <a:pt x="5513" y="1215"/>
                      <a:pt x="5537" y="1191"/>
                      <a:pt x="5549" y="1180"/>
                    </a:cubicBezTo>
                    <a:cubicBezTo>
                      <a:pt x="5644" y="1049"/>
                      <a:pt x="5704" y="894"/>
                      <a:pt x="5704" y="727"/>
                    </a:cubicBezTo>
                    <a:cubicBezTo>
                      <a:pt x="5704" y="549"/>
                      <a:pt x="5644" y="394"/>
                      <a:pt x="5549" y="275"/>
                    </a:cubicBezTo>
                    <a:cubicBezTo>
                      <a:pt x="5418" y="108"/>
                      <a:pt x="5215" y="1"/>
                      <a:pt x="4989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56375" y="6024700"/>
                <a:ext cx="36025" cy="142600"/>
              </a:xfrm>
              <a:custGeom>
                <a:rect b="b" l="l" r="r" t="t"/>
                <a:pathLst>
                  <a:path extrusionOk="0" h="5704" w="1441">
                    <a:moveTo>
                      <a:pt x="715" y="1"/>
                    </a:moveTo>
                    <a:cubicBezTo>
                      <a:pt x="631" y="1"/>
                      <a:pt x="560" y="13"/>
                      <a:pt x="476" y="37"/>
                    </a:cubicBezTo>
                    <a:cubicBezTo>
                      <a:pt x="203" y="132"/>
                      <a:pt x="0" y="406"/>
                      <a:pt x="0" y="715"/>
                    </a:cubicBezTo>
                    <a:lnTo>
                      <a:pt x="0" y="4978"/>
                    </a:lnTo>
                    <a:cubicBezTo>
                      <a:pt x="0" y="5299"/>
                      <a:pt x="203" y="5561"/>
                      <a:pt x="476" y="5656"/>
                    </a:cubicBezTo>
                    <a:cubicBezTo>
                      <a:pt x="560" y="5692"/>
                      <a:pt x="631" y="5704"/>
                      <a:pt x="715" y="5704"/>
                    </a:cubicBezTo>
                    <a:cubicBezTo>
                      <a:pt x="1119" y="5704"/>
                      <a:pt x="1441" y="5383"/>
                      <a:pt x="1441" y="4978"/>
                    </a:cubicBezTo>
                    <a:lnTo>
                      <a:pt x="1441" y="715"/>
                    </a:lnTo>
                    <a:cubicBezTo>
                      <a:pt x="1441" y="322"/>
                      <a:pt x="1119" y="1"/>
                      <a:pt x="715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926875" y="5874100"/>
                <a:ext cx="142600" cy="36325"/>
              </a:xfrm>
              <a:custGeom>
                <a:rect b="b" l="l" r="r" t="t"/>
                <a:pathLst>
                  <a:path extrusionOk="0" h="1453" w="5704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cubicBezTo>
                      <a:pt x="0" y="1120"/>
                      <a:pt x="322" y="1453"/>
                      <a:pt x="727" y="1453"/>
                    </a:cubicBezTo>
                    <a:lnTo>
                      <a:pt x="4989" y="1453"/>
                    </a:lnTo>
                    <a:cubicBezTo>
                      <a:pt x="5215" y="1453"/>
                      <a:pt x="5418" y="1346"/>
                      <a:pt x="5549" y="1179"/>
                    </a:cubicBezTo>
                    <a:cubicBezTo>
                      <a:pt x="5644" y="1048"/>
                      <a:pt x="5704" y="893"/>
                      <a:pt x="5704" y="727"/>
                    </a:cubicBezTo>
                    <a:cubicBezTo>
                      <a:pt x="5704" y="560"/>
                      <a:pt x="5644" y="393"/>
                      <a:pt x="5549" y="274"/>
                    </a:cubicBezTo>
                    <a:cubicBezTo>
                      <a:pt x="5418" y="108"/>
                      <a:pt x="5215" y="0"/>
                      <a:pt x="4989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3"/>
            <p:cNvSpPr/>
            <p:nvPr/>
          </p:nvSpPr>
          <p:spPr>
            <a:xfrm>
              <a:off x="871697" y="2330442"/>
              <a:ext cx="478915" cy="478915"/>
            </a:xfrm>
            <a:custGeom>
              <a:rect b="b" l="l" r="r" t="t"/>
              <a:pathLst>
                <a:path extrusionOk="0" h="11086" w="11086">
                  <a:moveTo>
                    <a:pt x="5537" y="1192"/>
                  </a:moveTo>
                  <a:cubicBezTo>
                    <a:pt x="7942" y="1192"/>
                    <a:pt x="9894" y="3132"/>
                    <a:pt x="9894" y="5537"/>
                  </a:cubicBezTo>
                  <a:cubicBezTo>
                    <a:pt x="9894" y="7942"/>
                    <a:pt x="7942" y="9895"/>
                    <a:pt x="5537" y="9895"/>
                  </a:cubicBezTo>
                  <a:cubicBezTo>
                    <a:pt x="3132" y="9895"/>
                    <a:pt x="1191" y="7942"/>
                    <a:pt x="1191" y="5537"/>
                  </a:cubicBezTo>
                  <a:cubicBezTo>
                    <a:pt x="1191" y="3132"/>
                    <a:pt x="3132" y="1192"/>
                    <a:pt x="5537" y="1192"/>
                  </a:cubicBezTo>
                  <a:close/>
                  <a:moveTo>
                    <a:pt x="5537" y="1"/>
                  </a:moveTo>
                  <a:cubicBezTo>
                    <a:pt x="2477" y="1"/>
                    <a:pt x="0" y="2477"/>
                    <a:pt x="0" y="5537"/>
                  </a:cubicBezTo>
                  <a:cubicBezTo>
                    <a:pt x="0" y="8597"/>
                    <a:pt x="2477" y="11086"/>
                    <a:pt x="5537" y="11086"/>
                  </a:cubicBezTo>
                  <a:cubicBezTo>
                    <a:pt x="8597" y="11086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55030" y="2413775"/>
              <a:ext cx="311731" cy="224294"/>
            </a:xfrm>
            <a:custGeom>
              <a:rect b="b" l="l" r="r" t="t"/>
              <a:pathLst>
                <a:path extrusionOk="0" h="5192" w="7216">
                  <a:moveTo>
                    <a:pt x="3608" y="1"/>
                  </a:moveTo>
                  <a:cubicBezTo>
                    <a:pt x="1822" y="1"/>
                    <a:pt x="334" y="1310"/>
                    <a:pt x="48" y="3013"/>
                  </a:cubicBezTo>
                  <a:cubicBezTo>
                    <a:pt x="24" y="3215"/>
                    <a:pt x="0" y="3406"/>
                    <a:pt x="0" y="3608"/>
                  </a:cubicBezTo>
                  <a:cubicBezTo>
                    <a:pt x="0" y="4180"/>
                    <a:pt x="131" y="4716"/>
                    <a:pt x="369" y="5192"/>
                  </a:cubicBezTo>
                  <a:lnTo>
                    <a:pt x="2167" y="5192"/>
                  </a:lnTo>
                  <a:cubicBezTo>
                    <a:pt x="1738" y="4799"/>
                    <a:pt x="1477" y="4239"/>
                    <a:pt x="1477" y="3608"/>
                  </a:cubicBezTo>
                  <a:cubicBezTo>
                    <a:pt x="1477" y="3406"/>
                    <a:pt x="1500" y="3203"/>
                    <a:pt x="1560" y="3013"/>
                  </a:cubicBezTo>
                  <a:cubicBezTo>
                    <a:pt x="1810" y="2120"/>
                    <a:pt x="2631" y="1477"/>
                    <a:pt x="3608" y="1477"/>
                  </a:cubicBezTo>
                  <a:cubicBezTo>
                    <a:pt x="4786" y="1477"/>
                    <a:pt x="5751" y="2430"/>
                    <a:pt x="5751" y="3608"/>
                  </a:cubicBezTo>
                  <a:cubicBezTo>
                    <a:pt x="5751" y="4239"/>
                    <a:pt x="5477" y="4799"/>
                    <a:pt x="5048" y="5192"/>
                  </a:cubicBezTo>
                  <a:lnTo>
                    <a:pt x="6858" y="5192"/>
                  </a:lnTo>
                  <a:cubicBezTo>
                    <a:pt x="7084" y="4716"/>
                    <a:pt x="7215" y="4180"/>
                    <a:pt x="7215" y="3608"/>
                  </a:cubicBezTo>
                  <a:cubicBezTo>
                    <a:pt x="7215" y="1620"/>
                    <a:pt x="5596" y="1"/>
                    <a:pt x="360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82555" y="2400426"/>
              <a:ext cx="57672" cy="241272"/>
            </a:xfrm>
            <a:custGeom>
              <a:rect b="b" l="l" r="r" t="t"/>
              <a:pathLst>
                <a:path extrusionOk="0" h="5585" w="1335">
                  <a:moveTo>
                    <a:pt x="656" y="0"/>
                  </a:moveTo>
                  <a:lnTo>
                    <a:pt x="584" y="3262"/>
                  </a:lnTo>
                  <a:cubicBezTo>
                    <a:pt x="251" y="3298"/>
                    <a:pt x="1" y="3584"/>
                    <a:pt x="1" y="3917"/>
                  </a:cubicBezTo>
                  <a:cubicBezTo>
                    <a:pt x="1" y="4251"/>
                    <a:pt x="239" y="4525"/>
                    <a:pt x="549" y="4572"/>
                  </a:cubicBezTo>
                  <a:lnTo>
                    <a:pt x="537" y="5584"/>
                  </a:lnTo>
                  <a:lnTo>
                    <a:pt x="811" y="5584"/>
                  </a:lnTo>
                  <a:lnTo>
                    <a:pt x="787" y="4572"/>
                  </a:lnTo>
                  <a:cubicBezTo>
                    <a:pt x="1096" y="4525"/>
                    <a:pt x="1334" y="4251"/>
                    <a:pt x="1334" y="3917"/>
                  </a:cubicBezTo>
                  <a:cubicBezTo>
                    <a:pt x="1334" y="3584"/>
                    <a:pt x="1084" y="3298"/>
                    <a:pt x="763" y="3262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955030" y="2543892"/>
              <a:ext cx="93658" cy="94176"/>
            </a:xfrm>
            <a:custGeom>
              <a:rect b="b" l="l" r="r" t="t"/>
              <a:pathLst>
                <a:path extrusionOk="0" h="2180" w="2168">
                  <a:moveTo>
                    <a:pt x="48" y="1"/>
                  </a:moveTo>
                  <a:cubicBezTo>
                    <a:pt x="24" y="203"/>
                    <a:pt x="0" y="394"/>
                    <a:pt x="0" y="596"/>
                  </a:cubicBezTo>
                  <a:cubicBezTo>
                    <a:pt x="0" y="1168"/>
                    <a:pt x="131" y="1704"/>
                    <a:pt x="369" y="2180"/>
                  </a:cubicBezTo>
                  <a:lnTo>
                    <a:pt x="2167" y="2180"/>
                  </a:lnTo>
                  <a:cubicBezTo>
                    <a:pt x="1738" y="1787"/>
                    <a:pt x="1477" y="1227"/>
                    <a:pt x="1477" y="596"/>
                  </a:cubicBezTo>
                  <a:cubicBezTo>
                    <a:pt x="1477" y="394"/>
                    <a:pt x="1500" y="191"/>
                    <a:pt x="1560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4250" y="3954125"/>
              <a:ext cx="541998" cy="541998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122711" y="3753467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" y="3428325"/>
              <a:ext cx="1011199" cy="12252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77336" y="3420121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43375" y="3360408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054832" y="3883089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3">
  <p:cSld name="CUSTOM_5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1"/>
          <p:cNvGrpSpPr/>
          <p:nvPr/>
        </p:nvGrpSpPr>
        <p:grpSpPr>
          <a:xfrm>
            <a:off x="5530351" y="-38945"/>
            <a:ext cx="3612574" cy="4858305"/>
            <a:chOff x="5530351" y="-38945"/>
            <a:chExt cx="3612574" cy="4858305"/>
          </a:xfrm>
        </p:grpSpPr>
        <p:sp>
          <p:nvSpPr>
            <p:cNvPr id="470" name="Google Shape;470;p21"/>
            <p:cNvSpPr/>
            <p:nvPr/>
          </p:nvSpPr>
          <p:spPr>
            <a:xfrm rot="10800000">
              <a:off x="7305825" y="686616"/>
              <a:ext cx="122500" cy="3753657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1" name="Google Shape;471;p21"/>
            <p:cNvGrpSpPr/>
            <p:nvPr/>
          </p:nvGrpSpPr>
          <p:grpSpPr>
            <a:xfrm>
              <a:off x="5973838" y="4375878"/>
              <a:ext cx="1466646" cy="443482"/>
              <a:chOff x="5973838" y="4375878"/>
              <a:chExt cx="1466646" cy="443482"/>
            </a:xfrm>
          </p:grpSpPr>
          <p:sp>
            <p:nvSpPr>
              <p:cNvPr id="472" name="Google Shape;472;p21"/>
              <p:cNvSpPr/>
              <p:nvPr/>
            </p:nvSpPr>
            <p:spPr>
              <a:xfrm rot="10800000">
                <a:off x="5973838" y="4621700"/>
                <a:ext cx="943212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21"/>
              <p:cNvGrpSpPr/>
              <p:nvPr/>
            </p:nvGrpSpPr>
            <p:grpSpPr>
              <a:xfrm rot="10800000">
                <a:off x="6905964" y="4375878"/>
                <a:ext cx="534520" cy="443482"/>
                <a:chOff x="5500716" y="1397589"/>
                <a:chExt cx="534520" cy="443482"/>
              </a:xfrm>
            </p:grpSpPr>
            <p:sp>
              <p:nvSpPr>
                <p:cNvPr id="474" name="Google Shape;474;p21"/>
                <p:cNvSpPr/>
                <p:nvPr/>
              </p:nvSpPr>
              <p:spPr>
                <a:xfrm>
                  <a:off x="5500716" y="1463437"/>
                  <a:ext cx="499047" cy="377634"/>
                </a:xfrm>
                <a:custGeom>
                  <a:rect b="b" l="l" r="r" t="t"/>
                  <a:pathLst>
                    <a:path extrusionOk="0" h="8740" w="11550">
                      <a:moveTo>
                        <a:pt x="8954" y="0"/>
                      </a:moveTo>
                      <a:cubicBezTo>
                        <a:pt x="3203" y="0"/>
                        <a:pt x="0" y="1715"/>
                        <a:pt x="0" y="7466"/>
                      </a:cubicBezTo>
                      <a:lnTo>
                        <a:pt x="0" y="8740"/>
                      </a:lnTo>
                      <a:lnTo>
                        <a:pt x="3274" y="8740"/>
                      </a:lnTo>
                      <a:lnTo>
                        <a:pt x="3274" y="7466"/>
                      </a:lnTo>
                      <a:cubicBezTo>
                        <a:pt x="3274" y="3513"/>
                        <a:pt x="5001" y="3275"/>
                        <a:pt x="8954" y="3275"/>
                      </a:cubicBezTo>
                      <a:lnTo>
                        <a:pt x="11549" y="3275"/>
                      </a:lnTo>
                      <a:lnTo>
                        <a:pt x="115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1"/>
                <p:cNvSpPr/>
                <p:nvPr/>
              </p:nvSpPr>
              <p:spPr>
                <a:xfrm>
                  <a:off x="5964203" y="1397589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1"/>
            <p:cNvGrpSpPr/>
            <p:nvPr/>
          </p:nvGrpSpPr>
          <p:grpSpPr>
            <a:xfrm>
              <a:off x="6039678" y="-38945"/>
              <a:ext cx="1396726" cy="745481"/>
              <a:chOff x="6039678" y="-87195"/>
              <a:chExt cx="1396726" cy="745481"/>
            </a:xfrm>
          </p:grpSpPr>
          <p:sp>
            <p:nvSpPr>
              <p:cNvPr id="477" name="Google Shape;477;p21"/>
              <p:cNvSpPr/>
              <p:nvPr/>
            </p:nvSpPr>
            <p:spPr>
              <a:xfrm flipH="1" rot="-5400000">
                <a:off x="6676794" y="-52197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 flipH="1" rot="-5400000">
                <a:off x="6998322" y="220205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 flipH="1" rot="-5400000">
                <a:off x="6804645" y="316666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 rot="-5400000">
                <a:off x="5978971" y="-26488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 flipH="1" rot="-5400000">
                <a:off x="6282763" y="316666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1"/>
            <p:cNvGrpSpPr/>
            <p:nvPr/>
          </p:nvGrpSpPr>
          <p:grpSpPr>
            <a:xfrm>
              <a:off x="5530351" y="-74"/>
              <a:ext cx="3612574" cy="4819434"/>
              <a:chOff x="5530351" y="-74"/>
              <a:chExt cx="3612574" cy="4819434"/>
            </a:xfrm>
          </p:grpSpPr>
          <p:sp>
            <p:nvSpPr>
              <p:cNvPr id="483" name="Google Shape;483;p21"/>
              <p:cNvSpPr/>
              <p:nvPr/>
            </p:nvSpPr>
            <p:spPr>
              <a:xfrm rot="10800000">
                <a:off x="8360000" y="-74"/>
                <a:ext cx="122500" cy="706599"/>
              </a:xfrm>
              <a:custGeom>
                <a:rect b="b" l="l" r="r" t="t"/>
                <a:pathLst>
                  <a:path extrusionOk="0" h="118956" w="2835">
                    <a:moveTo>
                      <a:pt x="1" y="0"/>
                    </a:moveTo>
                    <a:lnTo>
                      <a:pt x="1" y="118955"/>
                    </a:lnTo>
                    <a:lnTo>
                      <a:pt x="2834" y="11895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 rot="5400000">
                <a:off x="4146447" y="2793128"/>
                <a:ext cx="3043581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 rot="10800000">
                <a:off x="5973760" y="948675"/>
                <a:ext cx="3169165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 rot="5400000">
                <a:off x="8233734" y="821863"/>
                <a:ext cx="375041" cy="142023"/>
              </a:xfrm>
              <a:custGeom>
                <a:rect b="b" l="l" r="r" t="t"/>
                <a:pathLst>
                  <a:path extrusionOk="0" h="3287" w="8680">
                    <a:moveTo>
                      <a:pt x="0" y="1"/>
                    </a:moveTo>
                    <a:lnTo>
                      <a:pt x="0" y="3287"/>
                    </a:lnTo>
                    <a:lnTo>
                      <a:pt x="8680" y="3287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 rot="5400000">
                <a:off x="8389843" y="581867"/>
                <a:ext cx="62824" cy="246974"/>
              </a:xfrm>
              <a:custGeom>
                <a:rect b="b" l="l" r="r" t="t"/>
                <a:pathLst>
                  <a:path extrusionOk="0" h="5716" w="1454">
                    <a:moveTo>
                      <a:pt x="727" y="0"/>
                    </a:moveTo>
                    <a:cubicBezTo>
                      <a:pt x="334" y="0"/>
                      <a:pt x="1" y="334"/>
                      <a:pt x="1" y="727"/>
                    </a:cubicBezTo>
                    <a:lnTo>
                      <a:pt x="1" y="4989"/>
                    </a:lnTo>
                    <a:cubicBezTo>
                      <a:pt x="1" y="5382"/>
                      <a:pt x="334" y="5715"/>
                      <a:pt x="727" y="5715"/>
                    </a:cubicBezTo>
                    <a:cubicBezTo>
                      <a:pt x="1132" y="5715"/>
                      <a:pt x="1453" y="5382"/>
                      <a:pt x="1453" y="4989"/>
                    </a:cubicBezTo>
                    <a:lnTo>
                      <a:pt x="1453" y="727"/>
                    </a:lnTo>
                    <a:cubicBezTo>
                      <a:pt x="1453" y="334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 rot="5400000">
                <a:off x="8362104" y="669341"/>
                <a:ext cx="141505" cy="680648"/>
              </a:xfrm>
              <a:custGeom>
                <a:rect b="b" l="l" r="r" t="t"/>
                <a:pathLst>
                  <a:path extrusionOk="0" h="15753" w="3275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 rot="5400000">
                <a:off x="7972653" y="978750"/>
                <a:ext cx="246456" cy="62262"/>
              </a:xfrm>
              <a:custGeom>
                <a:rect b="b" l="l" r="r" t="t"/>
                <a:pathLst>
                  <a:path extrusionOk="0" h="1441" w="5704">
                    <a:moveTo>
                      <a:pt x="726" y="0"/>
                    </a:moveTo>
                    <a:cubicBezTo>
                      <a:pt x="322" y="0"/>
                      <a:pt x="0" y="322"/>
                      <a:pt x="0" y="726"/>
                    </a:cubicBezTo>
                    <a:cubicBezTo>
                      <a:pt x="0" y="1119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19"/>
                      <a:pt x="5703" y="726"/>
                    </a:cubicBezTo>
                    <a:cubicBezTo>
                      <a:pt x="5703" y="322"/>
                      <a:pt x="5382" y="0"/>
                      <a:pt x="4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 rot="5400000">
                <a:off x="8650168" y="978512"/>
                <a:ext cx="246456" cy="62305"/>
              </a:xfrm>
              <a:custGeom>
                <a:rect b="b" l="l" r="r" t="t"/>
                <a:pathLst>
                  <a:path extrusionOk="0" h="1442" w="5704">
                    <a:moveTo>
                      <a:pt x="726" y="1"/>
                    </a:moveTo>
                    <a:cubicBezTo>
                      <a:pt x="322" y="1"/>
                      <a:pt x="0" y="322"/>
                      <a:pt x="0" y="727"/>
                    </a:cubicBezTo>
                    <a:cubicBezTo>
                      <a:pt x="0" y="1120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20"/>
                      <a:pt x="5703" y="727"/>
                    </a:cubicBezTo>
                    <a:cubicBezTo>
                      <a:pt x="5703" y="322"/>
                      <a:pt x="5382" y="1"/>
                      <a:pt x="4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5596166" y="942737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6059653" y="876889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 rot="5400000">
                <a:off x="5627828" y="1189814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21"/>
              <p:cNvGrpSpPr/>
              <p:nvPr/>
            </p:nvGrpSpPr>
            <p:grpSpPr>
              <a:xfrm flipH="1" rot="10800000">
                <a:off x="5530351" y="4337926"/>
                <a:ext cx="600334" cy="481434"/>
                <a:chOff x="5454151" y="1397589"/>
                <a:chExt cx="600334" cy="481434"/>
              </a:xfrm>
            </p:grpSpPr>
            <p:sp>
              <p:nvSpPr>
                <p:cNvPr id="495" name="Google Shape;495;p21"/>
                <p:cNvSpPr/>
                <p:nvPr/>
              </p:nvSpPr>
              <p:spPr>
                <a:xfrm>
                  <a:off x="5519966" y="1463437"/>
                  <a:ext cx="499047" cy="377634"/>
                </a:xfrm>
                <a:custGeom>
                  <a:rect b="b" l="l" r="r" t="t"/>
                  <a:pathLst>
                    <a:path extrusionOk="0" h="8740" w="11550">
                      <a:moveTo>
                        <a:pt x="8954" y="0"/>
                      </a:moveTo>
                      <a:cubicBezTo>
                        <a:pt x="3203" y="0"/>
                        <a:pt x="0" y="1715"/>
                        <a:pt x="0" y="7466"/>
                      </a:cubicBezTo>
                      <a:lnTo>
                        <a:pt x="0" y="8740"/>
                      </a:lnTo>
                      <a:lnTo>
                        <a:pt x="3274" y="8740"/>
                      </a:lnTo>
                      <a:lnTo>
                        <a:pt x="3274" y="7466"/>
                      </a:lnTo>
                      <a:cubicBezTo>
                        <a:pt x="3274" y="3513"/>
                        <a:pt x="5001" y="3275"/>
                        <a:pt x="8954" y="3275"/>
                      </a:cubicBezTo>
                      <a:lnTo>
                        <a:pt x="11549" y="3275"/>
                      </a:lnTo>
                      <a:lnTo>
                        <a:pt x="115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>
                  <a:off x="5983453" y="1397589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 rot="5400000">
                  <a:off x="5551628" y="1710514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8" name="Google Shape;498;p21"/>
            <p:cNvSpPr/>
            <p:nvPr/>
          </p:nvSpPr>
          <p:spPr>
            <a:xfrm flipH="1">
              <a:off x="7234320" y="686616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 rot="-5400000">
              <a:off x="7331551" y="4238874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21"/>
          <p:cNvSpPr txBox="1"/>
          <p:nvPr>
            <p:ph type="title"/>
          </p:nvPr>
        </p:nvSpPr>
        <p:spPr>
          <a:xfrm>
            <a:off x="1022800" y="1272300"/>
            <a:ext cx="32304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1" name="Google Shape;501;p21"/>
          <p:cNvSpPr txBox="1"/>
          <p:nvPr>
            <p:ph idx="1" type="subTitle"/>
          </p:nvPr>
        </p:nvSpPr>
        <p:spPr>
          <a:xfrm>
            <a:off x="1022800" y="2745900"/>
            <a:ext cx="3230400" cy="11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502" name="Google Shape;502;p21"/>
          <p:cNvGrpSpPr/>
          <p:nvPr/>
        </p:nvGrpSpPr>
        <p:grpSpPr>
          <a:xfrm rot="10800000">
            <a:off x="-1137598" y="-554769"/>
            <a:ext cx="3381734" cy="6999001"/>
            <a:chOff x="6448192" y="-783360"/>
            <a:chExt cx="3381734" cy="6999001"/>
          </a:xfrm>
        </p:grpSpPr>
        <p:sp>
          <p:nvSpPr>
            <p:cNvPr id="503" name="Google Shape;503;p21"/>
            <p:cNvSpPr/>
            <p:nvPr/>
          </p:nvSpPr>
          <p:spPr>
            <a:xfrm rot="-5400000">
              <a:off x="6448192" y="5124231"/>
              <a:ext cx="1091410" cy="1091410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583700" y="4362288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"/>
          <p:cNvSpPr txBox="1"/>
          <p:nvPr>
            <p:ph idx="1" type="subTitle"/>
          </p:nvPr>
        </p:nvSpPr>
        <p:spPr>
          <a:xfrm>
            <a:off x="1269000" y="2891950"/>
            <a:ext cx="2922000" cy="112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8" name="Google Shape;508;p22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9" name="Google Shape;509;p22"/>
          <p:cNvSpPr txBox="1"/>
          <p:nvPr>
            <p:ph idx="2" type="body"/>
          </p:nvPr>
        </p:nvSpPr>
        <p:spPr>
          <a:xfrm>
            <a:off x="4953000" y="1494550"/>
            <a:ext cx="2922000" cy="25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0" name="Google Shape;510;p22"/>
          <p:cNvSpPr txBox="1"/>
          <p:nvPr>
            <p:ph idx="3" type="subTitle"/>
          </p:nvPr>
        </p:nvSpPr>
        <p:spPr>
          <a:xfrm>
            <a:off x="1269000" y="1494550"/>
            <a:ext cx="29220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11" name="Google Shape;511;p22"/>
          <p:cNvGrpSpPr/>
          <p:nvPr/>
        </p:nvGrpSpPr>
        <p:grpSpPr>
          <a:xfrm flipH="1">
            <a:off x="6916127" y="-955398"/>
            <a:ext cx="2761399" cy="3678752"/>
            <a:chOff x="-570423" y="-955398"/>
            <a:chExt cx="2761399" cy="3678752"/>
          </a:xfrm>
        </p:grpSpPr>
        <p:sp>
          <p:nvSpPr>
            <p:cNvPr id="512" name="Google Shape;512;p22"/>
            <p:cNvSpPr/>
            <p:nvPr/>
          </p:nvSpPr>
          <p:spPr>
            <a:xfrm rot="-5690340">
              <a:off x="-526334" y="1587848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 rot="10381552">
              <a:off x="-381507" y="-816603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2"/>
          <p:cNvGrpSpPr/>
          <p:nvPr/>
        </p:nvGrpSpPr>
        <p:grpSpPr>
          <a:xfrm>
            <a:off x="209884" y="-4887"/>
            <a:ext cx="1197613" cy="5153275"/>
            <a:chOff x="209884" y="-4887"/>
            <a:chExt cx="1197613" cy="5153275"/>
          </a:xfrm>
        </p:grpSpPr>
        <p:grpSp>
          <p:nvGrpSpPr>
            <p:cNvPr id="515" name="Google Shape;515;p22"/>
            <p:cNvGrpSpPr/>
            <p:nvPr/>
          </p:nvGrpSpPr>
          <p:grpSpPr>
            <a:xfrm>
              <a:off x="209884" y="-4887"/>
              <a:ext cx="1059128" cy="5153275"/>
              <a:chOff x="209884" y="-4887"/>
              <a:chExt cx="1059128" cy="5153275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284460" y="2228285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 flipH="1" rot="10800000">
                <a:off x="1071425" y="-4887"/>
                <a:ext cx="122500" cy="1616512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 flipH="1" rot="10800000">
                <a:off x="652850" y="1814251"/>
                <a:ext cx="199392" cy="122500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 flipH="1" rot="10800000">
                <a:off x="826048" y="144643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 flipH="1" rot="10800000">
                <a:off x="792087" y="1739164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 flipH="1" rot="10800000">
                <a:off x="1003545" y="1410960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 flipH="1" rot="10800000">
                <a:off x="275732" y="1812228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 flipH="1" rot="10800000">
                <a:off x="616294" y="175255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1071425" y="3531875"/>
                <a:ext cx="122500" cy="1616512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52850" y="3206763"/>
                <a:ext cx="199392" cy="122500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826048" y="319855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792087" y="3138840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1003545" y="3661521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75732" y="2832240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16294" y="3124970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209884" y="2796766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17618" y="2275122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 rot="-5400000">
              <a:off x="872783" y="4338611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"/>
          <p:cNvSpPr txBox="1"/>
          <p:nvPr>
            <p:ph idx="1" type="subTitle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23"/>
          <p:cNvSpPr txBox="1"/>
          <p:nvPr>
            <p:ph idx="2" type="subTitle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7" name="Google Shape;537;p23"/>
          <p:cNvSpPr txBox="1"/>
          <p:nvPr>
            <p:ph idx="3" type="subTitle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4" type="subTitle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9" name="Google Shape;539;p23"/>
          <p:cNvSpPr txBox="1"/>
          <p:nvPr>
            <p:ph idx="5" type="subTitle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0" name="Google Shape;540;p23"/>
          <p:cNvSpPr txBox="1"/>
          <p:nvPr>
            <p:ph idx="6" type="subTitle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1" name="Google Shape;541;p23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2" name="Google Shape;542;p23"/>
          <p:cNvSpPr/>
          <p:nvPr/>
        </p:nvSpPr>
        <p:spPr>
          <a:xfrm rot="-5690351">
            <a:off x="8051009" y="3799022"/>
            <a:ext cx="1613832" cy="1613869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 rot="10381548">
            <a:off x="-706674" y="-450771"/>
            <a:ext cx="1868664" cy="186375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6674679" y="4469974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1169791" y="-764051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547" name="Google Shape;547;p2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2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51" name="Google Shape;551;p2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idx="1" type="subTitle"/>
          </p:nvPr>
        </p:nvSpPr>
        <p:spPr>
          <a:xfrm>
            <a:off x="1316975" y="1255050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6" name="Google Shape;556;p24"/>
          <p:cNvSpPr txBox="1"/>
          <p:nvPr>
            <p:ph idx="2" type="subTitle"/>
          </p:nvPr>
        </p:nvSpPr>
        <p:spPr>
          <a:xfrm>
            <a:off x="1316975" y="1761525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7" name="Google Shape;557;p24"/>
          <p:cNvSpPr txBox="1"/>
          <p:nvPr>
            <p:ph idx="3" type="subTitle"/>
          </p:nvPr>
        </p:nvSpPr>
        <p:spPr>
          <a:xfrm>
            <a:off x="5041550" y="1255050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24"/>
          <p:cNvSpPr txBox="1"/>
          <p:nvPr>
            <p:ph idx="4" type="subTitle"/>
          </p:nvPr>
        </p:nvSpPr>
        <p:spPr>
          <a:xfrm>
            <a:off x="5041550" y="1761525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9" name="Google Shape;559;p24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0" name="Google Shape;560;p24"/>
          <p:cNvSpPr txBox="1"/>
          <p:nvPr>
            <p:ph idx="5" type="subTitle"/>
          </p:nvPr>
        </p:nvSpPr>
        <p:spPr>
          <a:xfrm>
            <a:off x="1316975" y="2911225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24"/>
          <p:cNvSpPr txBox="1"/>
          <p:nvPr>
            <p:ph idx="6" type="subTitle"/>
          </p:nvPr>
        </p:nvSpPr>
        <p:spPr>
          <a:xfrm>
            <a:off x="1316975" y="3417700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2" name="Google Shape;562;p24"/>
          <p:cNvSpPr txBox="1"/>
          <p:nvPr>
            <p:ph idx="7" type="subTitle"/>
          </p:nvPr>
        </p:nvSpPr>
        <p:spPr>
          <a:xfrm>
            <a:off x="5041550" y="2911225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24"/>
          <p:cNvSpPr txBox="1"/>
          <p:nvPr>
            <p:ph idx="8" type="subTitle"/>
          </p:nvPr>
        </p:nvSpPr>
        <p:spPr>
          <a:xfrm>
            <a:off x="5041550" y="3417700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4" name="Google Shape;564;p24"/>
          <p:cNvSpPr/>
          <p:nvPr/>
        </p:nvSpPr>
        <p:spPr>
          <a:xfrm rot="5109641">
            <a:off x="8646725" y="3019332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 rot="-418473">
            <a:off x="-747664" y="-219761"/>
            <a:ext cx="1990893" cy="1985616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 rot="10800000">
            <a:off x="1155983" y="-669886"/>
            <a:ext cx="1148818" cy="1128689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 rot="-418418">
            <a:off x="7395589" y="4097965"/>
            <a:ext cx="2176012" cy="2170244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24"/>
          <p:cNvGrpSpPr/>
          <p:nvPr/>
        </p:nvGrpSpPr>
        <p:grpSpPr>
          <a:xfrm>
            <a:off x="8253051" y="-304802"/>
            <a:ext cx="1195727" cy="1221775"/>
            <a:chOff x="4910125" y="3143702"/>
            <a:chExt cx="691851" cy="706923"/>
          </a:xfrm>
        </p:grpSpPr>
        <p:sp>
          <p:nvSpPr>
            <p:cNvPr id="569" name="Google Shape;569;p24"/>
            <p:cNvSpPr/>
            <p:nvPr/>
          </p:nvSpPr>
          <p:spPr>
            <a:xfrm>
              <a:off x="4950294" y="3143702"/>
              <a:ext cx="70575" cy="399169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200653" y="3736294"/>
              <a:ext cx="401323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4"/>
          <p:cNvGrpSpPr/>
          <p:nvPr/>
        </p:nvGrpSpPr>
        <p:grpSpPr>
          <a:xfrm rot="5400000">
            <a:off x="-761996" y="3951738"/>
            <a:ext cx="1932971" cy="666322"/>
            <a:chOff x="7213579" y="4485138"/>
            <a:chExt cx="1932971" cy="666322"/>
          </a:xfrm>
        </p:grpSpPr>
        <p:sp>
          <p:nvSpPr>
            <p:cNvPr id="575" name="Google Shape;575;p2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2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80" name="Google Shape;580;p2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5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585" name="Google Shape;585;p2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90" name="Google Shape;590;p2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3" name="Google Shape;593;p25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594" name="Google Shape;594;p2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2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99" name="Google Shape;599;p2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2" name="Google Shape;602;p25"/>
          <p:cNvSpPr txBox="1"/>
          <p:nvPr>
            <p:ph idx="1" type="subTitle"/>
          </p:nvPr>
        </p:nvSpPr>
        <p:spPr>
          <a:xfrm>
            <a:off x="7093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3" name="Google Shape;603;p25"/>
          <p:cNvSpPr txBox="1"/>
          <p:nvPr>
            <p:ph idx="2" type="subTitle"/>
          </p:nvPr>
        </p:nvSpPr>
        <p:spPr>
          <a:xfrm>
            <a:off x="7093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4" name="Google Shape;604;p25"/>
          <p:cNvSpPr txBox="1"/>
          <p:nvPr>
            <p:ph idx="3" type="subTitle"/>
          </p:nvPr>
        </p:nvSpPr>
        <p:spPr>
          <a:xfrm>
            <a:off x="34390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25"/>
          <p:cNvSpPr txBox="1"/>
          <p:nvPr>
            <p:ph idx="4" type="subTitle"/>
          </p:nvPr>
        </p:nvSpPr>
        <p:spPr>
          <a:xfrm>
            <a:off x="34390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6" name="Google Shape;606;p25"/>
          <p:cNvSpPr txBox="1"/>
          <p:nvPr>
            <p:ph idx="5" type="subTitle"/>
          </p:nvPr>
        </p:nvSpPr>
        <p:spPr>
          <a:xfrm>
            <a:off x="61687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7" name="Google Shape;607;p25"/>
          <p:cNvSpPr txBox="1"/>
          <p:nvPr>
            <p:ph idx="6" type="subTitle"/>
          </p:nvPr>
        </p:nvSpPr>
        <p:spPr>
          <a:xfrm>
            <a:off x="61687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8" name="Google Shape;608;p25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9" name="Google Shape;609;p25"/>
          <p:cNvSpPr txBox="1"/>
          <p:nvPr>
            <p:ph idx="7" type="subTitle"/>
          </p:nvPr>
        </p:nvSpPr>
        <p:spPr>
          <a:xfrm>
            <a:off x="7093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0" name="Google Shape;610;p25"/>
          <p:cNvSpPr txBox="1"/>
          <p:nvPr>
            <p:ph idx="8" type="subTitle"/>
          </p:nvPr>
        </p:nvSpPr>
        <p:spPr>
          <a:xfrm>
            <a:off x="7093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1" name="Google Shape;611;p25"/>
          <p:cNvSpPr txBox="1"/>
          <p:nvPr>
            <p:ph idx="9" type="subTitle"/>
          </p:nvPr>
        </p:nvSpPr>
        <p:spPr>
          <a:xfrm>
            <a:off x="34390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2" name="Google Shape;612;p25"/>
          <p:cNvSpPr txBox="1"/>
          <p:nvPr>
            <p:ph idx="13" type="subTitle"/>
          </p:nvPr>
        </p:nvSpPr>
        <p:spPr>
          <a:xfrm>
            <a:off x="34390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3" name="Google Shape;613;p25"/>
          <p:cNvSpPr txBox="1"/>
          <p:nvPr>
            <p:ph idx="14" type="subTitle"/>
          </p:nvPr>
        </p:nvSpPr>
        <p:spPr>
          <a:xfrm>
            <a:off x="61687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4" name="Google Shape;614;p25"/>
          <p:cNvSpPr txBox="1"/>
          <p:nvPr>
            <p:ph idx="15" type="subTitle"/>
          </p:nvPr>
        </p:nvSpPr>
        <p:spPr>
          <a:xfrm>
            <a:off x="61687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615" name="Google Shape;615;p25"/>
          <p:cNvGrpSpPr/>
          <p:nvPr/>
        </p:nvGrpSpPr>
        <p:grpSpPr>
          <a:xfrm flipH="1">
            <a:off x="-1260839" y="-611693"/>
            <a:ext cx="11581427" cy="7400932"/>
            <a:chOff x="-4256326" y="-3688456"/>
            <a:chExt cx="11581427" cy="7400932"/>
          </a:xfrm>
        </p:grpSpPr>
        <p:sp>
          <p:nvSpPr>
            <p:cNvPr id="616" name="Google Shape;616;p25"/>
            <p:cNvSpPr/>
            <p:nvPr/>
          </p:nvSpPr>
          <p:spPr>
            <a:xfrm rot="-5690371">
              <a:off x="-2478989" y="-3640684"/>
              <a:ext cx="1182461" cy="1182461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 rot="10381524">
              <a:off x="4518451" y="912367"/>
              <a:ext cx="2655665" cy="264867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-4256326" y="-3076751"/>
              <a:ext cx="1885948" cy="185290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6"/>
          <p:cNvGrpSpPr/>
          <p:nvPr/>
        </p:nvGrpSpPr>
        <p:grpSpPr>
          <a:xfrm>
            <a:off x="7" y="2615642"/>
            <a:ext cx="4747773" cy="2528304"/>
            <a:chOff x="7" y="2615642"/>
            <a:chExt cx="4747773" cy="2528304"/>
          </a:xfrm>
        </p:grpSpPr>
        <p:sp>
          <p:nvSpPr>
            <p:cNvPr id="621" name="Google Shape;621;p26"/>
            <p:cNvSpPr/>
            <p:nvPr/>
          </p:nvSpPr>
          <p:spPr>
            <a:xfrm rot="10800000">
              <a:off x="2757913" y="2691275"/>
              <a:ext cx="1487765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 rot="5400000">
              <a:off x="1849623" y="3493399"/>
              <a:ext cx="951304" cy="122500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 rot="5400000">
              <a:off x="2137763" y="4119312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 rot="5400000">
              <a:off x="2293850" y="3879316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 rot="5400000">
              <a:off x="3154937" y="2981477"/>
              <a:ext cx="443423" cy="443423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6" name="Google Shape;626;p26"/>
            <p:cNvGrpSpPr/>
            <p:nvPr/>
          </p:nvGrpSpPr>
          <p:grpSpPr>
            <a:xfrm rot="5400000">
              <a:off x="3108240" y="3455303"/>
              <a:ext cx="656155" cy="693212"/>
              <a:chOff x="4366039" y="3724079"/>
              <a:chExt cx="641026" cy="652865"/>
            </a:xfrm>
          </p:grpSpPr>
          <p:sp>
            <p:nvSpPr>
              <p:cNvPr id="627" name="Google Shape;627;p26"/>
              <p:cNvSpPr/>
              <p:nvPr/>
            </p:nvSpPr>
            <p:spPr>
              <a:xfrm rot="5400000">
                <a:off x="4400519" y="3769360"/>
                <a:ext cx="570037" cy="559753"/>
              </a:xfrm>
              <a:custGeom>
                <a:rect b="b" l="l" r="r" t="t"/>
                <a:pathLst>
                  <a:path extrusionOk="0" h="12955" w="13193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 rot="5400000">
                <a:off x="4597523" y="3962778"/>
                <a:ext cx="176503" cy="173435"/>
              </a:xfrm>
              <a:custGeom>
                <a:rect b="b" l="l" r="r" t="t"/>
                <a:pathLst>
                  <a:path extrusionOk="0" h="4014" w="4085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 rot="5400000">
                <a:off x="4950960" y="4023485"/>
                <a:ext cx="58157" cy="54053"/>
              </a:xfrm>
              <a:custGeom>
                <a:rect b="b" l="l" r="r" t="t"/>
                <a:pathLst>
                  <a:path extrusionOk="0" h="1251" w="1346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 rot="5400000">
                <a:off x="4363727" y="4023744"/>
                <a:ext cx="58157" cy="53534"/>
              </a:xfrm>
              <a:custGeom>
                <a:rect b="b" l="l" r="r" t="t"/>
                <a:pathLst>
                  <a:path extrusionOk="0" h="1239" w="1346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 rot="5400000">
                <a:off x="4659007" y="4321098"/>
                <a:ext cx="54571" cy="57120"/>
              </a:xfrm>
              <a:custGeom>
                <a:rect b="b" l="l" r="r" t="t"/>
                <a:pathLst>
                  <a:path extrusionOk="0" h="1322" w="1263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 rot="5400000">
                <a:off x="4658748" y="3723063"/>
                <a:ext cx="55090" cy="57120"/>
              </a:xfrm>
              <a:custGeom>
                <a:rect b="b" l="l" r="r" t="t"/>
                <a:pathLst>
                  <a:path extrusionOk="0" h="1322" w="1275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 rot="5400000">
                <a:off x="4443964" y="4228893"/>
                <a:ext cx="69478" cy="66151"/>
              </a:xfrm>
              <a:custGeom>
                <a:rect b="b" l="l" r="r" t="t"/>
                <a:pathLst>
                  <a:path extrusionOk="0" h="1531" w="1608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 rot="5400000">
                <a:off x="4859058" y="3806108"/>
                <a:ext cx="69996" cy="66496"/>
              </a:xfrm>
              <a:custGeom>
                <a:rect b="b" l="l" r="r" t="t"/>
                <a:pathLst>
                  <a:path extrusionOk="0" h="1539" w="162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 rot="5400000">
                <a:off x="4443704" y="3806281"/>
                <a:ext cx="69996" cy="66151"/>
              </a:xfrm>
              <a:custGeom>
                <a:rect b="b" l="l" r="r" t="t"/>
                <a:pathLst>
                  <a:path extrusionOk="0" h="1531" w="162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rot="5400000">
                <a:off x="4859317" y="4228721"/>
                <a:ext cx="69478" cy="66496"/>
              </a:xfrm>
              <a:custGeom>
                <a:rect b="b" l="l" r="r" t="t"/>
                <a:pathLst>
                  <a:path extrusionOk="0" h="1539" w="1608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 rot="5400000">
                <a:off x="4548159" y="3739504"/>
                <a:ext cx="66928" cy="63904"/>
              </a:xfrm>
              <a:custGeom>
                <a:rect b="b" l="l" r="r" t="t"/>
                <a:pathLst>
                  <a:path extrusionOk="0" h="1479" w="1549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 rot="5400000">
                <a:off x="4757780" y="4297637"/>
                <a:ext cx="66928" cy="63947"/>
              </a:xfrm>
              <a:custGeom>
                <a:rect b="b" l="l" r="r" t="t"/>
                <a:pathLst>
                  <a:path extrusionOk="0" h="1480" w="1549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 rot="5400000">
                <a:off x="4766248" y="3742550"/>
                <a:ext cx="67447" cy="64466"/>
              </a:xfrm>
              <a:custGeom>
                <a:rect b="b" l="l" r="r" t="t"/>
                <a:pathLst>
                  <a:path extrusionOk="0" h="1492" w="1561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 rot="5400000">
                <a:off x="4539107" y="4294223"/>
                <a:ext cx="67404" cy="64077"/>
              </a:xfrm>
              <a:custGeom>
                <a:rect b="b" l="l" r="r" t="t"/>
                <a:pathLst>
                  <a:path extrusionOk="0" h="1483" w="156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 rot="5400000">
                <a:off x="4922660" y="3904578"/>
                <a:ext cx="69478" cy="62435"/>
              </a:xfrm>
              <a:custGeom>
                <a:rect b="b" l="l" r="r" t="t"/>
                <a:pathLst>
                  <a:path extrusionOk="0" h="1445" w="1608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rot="5400000">
                <a:off x="4380686" y="4134291"/>
                <a:ext cx="69002" cy="62435"/>
              </a:xfrm>
              <a:custGeom>
                <a:rect b="b" l="l" r="r" t="t"/>
                <a:pathLst>
                  <a:path extrusionOk="0" h="1445" w="1597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 rot="5400000">
                <a:off x="4920218" y="4139994"/>
                <a:ext cx="69478" cy="62824"/>
              </a:xfrm>
              <a:custGeom>
                <a:rect b="b" l="l" r="r" t="t"/>
                <a:pathLst>
                  <a:path extrusionOk="0" h="1454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 rot="5400000">
                <a:off x="4383128" y="3898183"/>
                <a:ext cx="69478" cy="62867"/>
              </a:xfrm>
              <a:custGeom>
                <a:rect b="b" l="l" r="r" t="t"/>
                <a:pathLst>
                  <a:path extrusionOk="0" h="1455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 rot="5400000">
                <a:off x="4834689" y="3964852"/>
                <a:ext cx="30375" cy="178533"/>
              </a:xfrm>
              <a:custGeom>
                <a:rect b="b" l="l" r="r" t="t"/>
                <a:pathLst>
                  <a:path extrusionOk="0" h="4132" w="703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 rot="5400000">
                <a:off x="4535283" y="3846010"/>
                <a:ext cx="172916" cy="114241"/>
              </a:xfrm>
              <a:custGeom>
                <a:rect b="b" l="l" r="r" t="t"/>
                <a:pathLst>
                  <a:path extrusionOk="0" h="2644" w="4002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 rot="5400000">
                <a:off x="4538091" y="4138482"/>
                <a:ext cx="172398" cy="114241"/>
              </a:xfrm>
              <a:custGeom>
                <a:rect b="b" l="l" r="r" t="t"/>
                <a:pathLst>
                  <a:path extrusionOk="0" h="2644" w="399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8" name="Google Shape;648;p26"/>
            <p:cNvSpPr/>
            <p:nvPr/>
          </p:nvSpPr>
          <p:spPr>
            <a:xfrm rot="5400000">
              <a:off x="3637776" y="2951949"/>
              <a:ext cx="707523" cy="705648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rot="5400000">
              <a:off x="633775" y="4198411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 rot="5400000">
              <a:off x="2372571" y="4535430"/>
              <a:ext cx="1091702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 rot="5400000">
              <a:off x="1257257" y="4262739"/>
              <a:ext cx="793323" cy="122507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 rot="5400000">
              <a:off x="1285560" y="4526096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 rot="5400000">
              <a:off x="1614823" y="4455603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rot="5400000">
              <a:off x="1092163" y="4861516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 rot="5400000">
              <a:off x="2312934" y="2620783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 rot="5400000">
              <a:off x="2290293" y="2924316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 rot="5400000">
              <a:off x="2617979" y="2712859"/>
              <a:ext cx="265510" cy="71076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 rot="5400000">
              <a:off x="1651614" y="3489246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 rot="5400000">
              <a:off x="1628714" y="3793038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rot="5400000">
              <a:off x="2549034" y="3612474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1" name="Google Shape;661;p26"/>
            <p:cNvGrpSpPr/>
            <p:nvPr/>
          </p:nvGrpSpPr>
          <p:grpSpPr>
            <a:xfrm>
              <a:off x="2029210" y="3484363"/>
              <a:ext cx="592677" cy="273720"/>
              <a:chOff x="2029210" y="3484363"/>
              <a:chExt cx="592677" cy="273720"/>
            </a:xfrm>
          </p:grpSpPr>
          <p:sp>
            <p:nvSpPr>
              <p:cNvPr id="662" name="Google Shape;662;p2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26"/>
            <p:cNvSpPr/>
            <p:nvPr/>
          </p:nvSpPr>
          <p:spPr>
            <a:xfrm rot="5400000">
              <a:off x="2884713" y="3917778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 rot="10800000">
              <a:off x="4556375" y="3147544"/>
              <a:ext cx="121975" cy="1996402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 rot="5400000">
              <a:off x="2225342" y="2024217"/>
              <a:ext cx="122500" cy="4567316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 rot="10800000">
              <a:off x="4125247" y="2681505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 rot="10800000">
              <a:off x="4481752" y="327928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 rot="10800000">
              <a:off x="4089774" y="261565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 rot="5400000">
              <a:off x="2266111" y="3966768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 rot="5400000">
              <a:off x="1876660" y="4275982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 rot="5400000">
              <a:off x="2554176" y="4275961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 rot="10800000">
              <a:off x="3287834" y="4468478"/>
              <a:ext cx="471764" cy="47176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 rot="10800000">
              <a:off x="3771254" y="4606568"/>
              <a:ext cx="476948" cy="475683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6"/>
          <p:cNvSpPr txBox="1"/>
          <p:nvPr>
            <p:ph type="ctrTitle"/>
          </p:nvPr>
        </p:nvSpPr>
        <p:spPr>
          <a:xfrm>
            <a:off x="709350" y="1001800"/>
            <a:ext cx="7725300" cy="1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7" name="Google Shape;677;p26"/>
          <p:cNvSpPr txBox="1"/>
          <p:nvPr>
            <p:ph idx="1" type="subTitle"/>
          </p:nvPr>
        </p:nvSpPr>
        <p:spPr>
          <a:xfrm>
            <a:off x="5131100" y="2762125"/>
            <a:ext cx="3303600" cy="16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8" name="Google Shape;678;p26"/>
          <p:cNvSpPr/>
          <p:nvPr/>
        </p:nvSpPr>
        <p:spPr>
          <a:xfrm rot="-5400000">
            <a:off x="8727652" y="1857378"/>
            <a:ext cx="1160072" cy="1160054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 rot="10381537">
            <a:off x="7127648" y="-518646"/>
            <a:ext cx="2518282" cy="2511606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7"/>
          <p:cNvSpPr txBox="1"/>
          <p:nvPr>
            <p:ph hasCustomPrompt="1" type="title"/>
          </p:nvPr>
        </p:nvSpPr>
        <p:spPr>
          <a:xfrm>
            <a:off x="1441625" y="1050825"/>
            <a:ext cx="4071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82" name="Google Shape;682;p27"/>
          <p:cNvSpPr txBox="1"/>
          <p:nvPr>
            <p:ph idx="1" type="subTitle"/>
          </p:nvPr>
        </p:nvSpPr>
        <p:spPr>
          <a:xfrm>
            <a:off x="1441625" y="2033025"/>
            <a:ext cx="4071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3" name="Google Shape;683;p27"/>
          <p:cNvSpPr txBox="1"/>
          <p:nvPr>
            <p:ph hasCustomPrompt="1" idx="2" type="title"/>
          </p:nvPr>
        </p:nvSpPr>
        <p:spPr>
          <a:xfrm>
            <a:off x="3630475" y="2718375"/>
            <a:ext cx="4071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84" name="Google Shape;684;p27"/>
          <p:cNvSpPr txBox="1"/>
          <p:nvPr>
            <p:ph idx="3" type="subTitle"/>
          </p:nvPr>
        </p:nvSpPr>
        <p:spPr>
          <a:xfrm>
            <a:off x="3630475" y="3700575"/>
            <a:ext cx="4071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5" name="Google Shape;685;p27"/>
          <p:cNvSpPr/>
          <p:nvPr/>
        </p:nvSpPr>
        <p:spPr>
          <a:xfrm rot="-5690366">
            <a:off x="-796682" y="-708805"/>
            <a:ext cx="2026614" cy="2026670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 rot="10800000">
            <a:off x="7898487" y="3814305"/>
            <a:ext cx="2386199" cy="2379921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27"/>
          <p:cNvGrpSpPr/>
          <p:nvPr/>
        </p:nvGrpSpPr>
        <p:grpSpPr>
          <a:xfrm>
            <a:off x="7485856" y="9836"/>
            <a:ext cx="1658143" cy="2352713"/>
            <a:chOff x="7485856" y="9836"/>
            <a:chExt cx="1658143" cy="2352713"/>
          </a:xfrm>
        </p:grpSpPr>
        <p:grpSp>
          <p:nvGrpSpPr>
            <p:cNvPr id="688" name="Google Shape;688;p27"/>
            <p:cNvGrpSpPr/>
            <p:nvPr/>
          </p:nvGrpSpPr>
          <p:grpSpPr>
            <a:xfrm flipH="1" rot="5400000">
              <a:off x="7204090" y="291603"/>
              <a:ext cx="2221675" cy="1658143"/>
              <a:chOff x="-462705" y="-347755"/>
              <a:chExt cx="2221675" cy="1658143"/>
            </a:xfrm>
          </p:grpSpPr>
          <p:sp>
            <p:nvSpPr>
              <p:cNvPr id="689" name="Google Shape;689;p27"/>
              <p:cNvSpPr/>
              <p:nvPr/>
            </p:nvSpPr>
            <p:spPr>
              <a:xfrm rot="-5400000">
                <a:off x="1418476" y="-377925"/>
                <a:ext cx="122500" cy="558489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 rot="-5400000">
                <a:off x="240260" y="770446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 rot="-5400000">
                <a:off x="-873756" y="136871"/>
                <a:ext cx="1091702" cy="122450"/>
              </a:xfrm>
              <a:custGeom>
                <a:rect b="b" l="l" r="r" t="t"/>
                <a:pathLst>
                  <a:path extrusionOk="0" h="2834" w="26635">
                    <a:moveTo>
                      <a:pt x="0" y="0"/>
                    </a:moveTo>
                    <a:lnTo>
                      <a:pt x="0" y="2834"/>
                    </a:lnTo>
                    <a:lnTo>
                      <a:pt x="26634" y="2834"/>
                    </a:lnTo>
                    <a:lnTo>
                      <a:pt x="266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 rot="-5400000">
                <a:off x="539937" y="409505"/>
                <a:ext cx="793323" cy="122507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 rot="-5400000">
                <a:off x="927842" y="-22987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 rot="-5400000">
                <a:off x="904661" y="73638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 rot="-5400000">
                <a:off x="1232887" y="-137798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 rot="-5400000">
                <a:off x="561788" y="806459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 rot="-5400000">
                <a:off x="891289" y="73572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 rot="-5400000">
                <a:off x="368111" y="1142117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 rot="-5400000">
                <a:off x="-457563" y="804644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 rot="-5400000">
                <a:off x="-153771" y="1134145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 rot="-5400000">
                <a:off x="-365229" y="610988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27"/>
            <p:cNvSpPr/>
            <p:nvPr/>
          </p:nvSpPr>
          <p:spPr>
            <a:xfrm rot="-5400000">
              <a:off x="8290433" y="1827836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7"/>
          <p:cNvGrpSpPr/>
          <p:nvPr/>
        </p:nvGrpSpPr>
        <p:grpSpPr>
          <a:xfrm>
            <a:off x="6" y="2777592"/>
            <a:ext cx="1658143" cy="2365920"/>
            <a:chOff x="6" y="2777592"/>
            <a:chExt cx="1658143" cy="2365920"/>
          </a:xfrm>
        </p:grpSpPr>
        <p:grpSp>
          <p:nvGrpSpPr>
            <p:cNvPr id="704" name="Google Shape;704;p27"/>
            <p:cNvGrpSpPr/>
            <p:nvPr/>
          </p:nvGrpSpPr>
          <p:grpSpPr>
            <a:xfrm flipH="1" rot="-5400000">
              <a:off x="-281760" y="3203603"/>
              <a:ext cx="2221675" cy="1658143"/>
              <a:chOff x="-462705" y="-347755"/>
              <a:chExt cx="2221675" cy="1658143"/>
            </a:xfrm>
          </p:grpSpPr>
          <p:sp>
            <p:nvSpPr>
              <p:cNvPr id="705" name="Google Shape;705;p27"/>
              <p:cNvSpPr/>
              <p:nvPr/>
            </p:nvSpPr>
            <p:spPr>
              <a:xfrm rot="-5400000">
                <a:off x="1418476" y="-377925"/>
                <a:ext cx="122500" cy="558489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 rot="-5400000">
                <a:off x="240260" y="770446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 rot="-5400000">
                <a:off x="-873756" y="136871"/>
                <a:ext cx="1091702" cy="122450"/>
              </a:xfrm>
              <a:custGeom>
                <a:rect b="b" l="l" r="r" t="t"/>
                <a:pathLst>
                  <a:path extrusionOk="0" h="2834" w="26635">
                    <a:moveTo>
                      <a:pt x="0" y="0"/>
                    </a:moveTo>
                    <a:lnTo>
                      <a:pt x="0" y="2834"/>
                    </a:lnTo>
                    <a:lnTo>
                      <a:pt x="26634" y="2834"/>
                    </a:lnTo>
                    <a:lnTo>
                      <a:pt x="266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-5400000">
                <a:off x="539937" y="409505"/>
                <a:ext cx="793323" cy="122507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 rot="-5400000">
                <a:off x="927842" y="-22987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 rot="-5400000">
                <a:off x="904661" y="73638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 rot="-5400000">
                <a:off x="1232887" y="-137798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 rot="-5400000">
                <a:off x="561788" y="806459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 rot="-5400000">
                <a:off x="891289" y="73572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 rot="-5400000">
                <a:off x="368111" y="1142117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 rot="-5400000">
                <a:off x="-457563" y="804644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 rot="-5400000">
                <a:off x="-153771" y="1134145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rot="-5400000">
                <a:off x="-365229" y="610988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27"/>
            <p:cNvSpPr/>
            <p:nvPr/>
          </p:nvSpPr>
          <p:spPr>
            <a:xfrm rot="-5400000">
              <a:off x="301833" y="2777611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1" name="Google Shape;721;p28"/>
          <p:cNvSpPr txBox="1"/>
          <p:nvPr>
            <p:ph idx="1" type="subTitle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2" name="Google Shape;722;p28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23" name="Google Shape;723;p28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724" name="Google Shape;724;p28"/>
            <p:cNvSpPr/>
            <p:nvPr/>
          </p:nvSpPr>
          <p:spPr>
            <a:xfrm>
              <a:off x="897675" y="25370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8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728" name="Google Shape;728;p28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729" name="Google Shape;729;p28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28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735" name="Google Shape;735;p28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rect b="b" l="l" r="r" t="t"/>
                <a:pathLst>
                  <a:path extrusionOk="0" h="119063" w="2835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rect b="b" l="l" r="r" t="t"/>
                <a:pathLst>
                  <a:path extrusionOk="0" h="2822" w="6776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7" name="Google Shape;737;p28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738" name="Google Shape;738;p28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rect b="b" l="l" r="r" t="t"/>
                  <a:pathLst>
                    <a:path extrusionOk="0" h="15753" w="3276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8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rect b="b" l="l" r="r" t="t"/>
                  <a:pathLst>
                    <a:path extrusionOk="0" h="3287" w="8681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8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rect b="b" l="l" r="r" t="t"/>
                  <a:pathLst>
                    <a:path extrusionOk="0" h="1442" w="5704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8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rect b="b" l="l" r="r" t="t"/>
                  <a:pathLst>
                    <a:path extrusionOk="0" h="5704" w="1441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8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rect b="b" l="l" r="r" t="t"/>
                  <a:pathLst>
                    <a:path extrusionOk="0" h="1453" w="5704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3" name="Google Shape;743;p28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rect b="b" l="l" r="r" t="t"/>
                <a:pathLst>
                  <a:path extrusionOk="0" h="11086" w="11086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rect b="b" l="l" r="r" t="t"/>
                <a:pathLst>
                  <a:path extrusionOk="0" h="5192" w="7216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rect b="b" l="l" r="r" t="t"/>
                <a:pathLst>
                  <a:path extrusionOk="0" h="5585" w="1335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D76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rect b="b" l="l" r="r" t="t"/>
                <a:pathLst>
                  <a:path extrusionOk="0" h="2180" w="2168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rgbClr val="B758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7" name="Google Shape;747;p28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748" name="Google Shape;748;p28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rect b="b" l="l" r="r" t="t"/>
                <a:pathLst>
                  <a:path extrusionOk="0" h="12955" w="13193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rect b="b" l="l" r="r" t="t"/>
                <a:pathLst>
                  <a:path extrusionOk="0" h="4014" w="4085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rect b="b" l="l" r="r" t="t"/>
                <a:pathLst>
                  <a:path extrusionOk="0" h="1251" w="1346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rect b="b" l="l" r="r" t="t"/>
                <a:pathLst>
                  <a:path extrusionOk="0" h="1239" w="1346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rect b="b" l="l" r="r" t="t"/>
                <a:pathLst>
                  <a:path extrusionOk="0" h="1322" w="1263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rect b="b" l="l" r="r" t="t"/>
                <a:pathLst>
                  <a:path extrusionOk="0" h="1322" w="1275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rect b="b" l="l" r="r" t="t"/>
                <a:pathLst>
                  <a:path extrusionOk="0" h="1531" w="1608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rect b="b" l="l" r="r" t="t"/>
                <a:pathLst>
                  <a:path extrusionOk="0" h="1539" w="162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rect b="b" l="l" r="r" t="t"/>
                <a:pathLst>
                  <a:path extrusionOk="0" h="1531" w="162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rect b="b" l="l" r="r" t="t"/>
                <a:pathLst>
                  <a:path extrusionOk="0" h="1539" w="1608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rect b="b" l="l" r="r" t="t"/>
                <a:pathLst>
                  <a:path extrusionOk="0" h="1479" w="1549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rect b="b" l="l" r="r" t="t"/>
                <a:pathLst>
                  <a:path extrusionOk="0" h="1480" w="1549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rect b="b" l="l" r="r" t="t"/>
                <a:pathLst>
                  <a:path extrusionOk="0" h="1492" w="1561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rect b="b" l="l" r="r" t="t"/>
                <a:pathLst>
                  <a:path extrusionOk="0" h="1483" w="156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rect b="b" l="l" r="r" t="t"/>
                <a:pathLst>
                  <a:path extrusionOk="0" h="1445" w="1608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rect b="b" l="l" r="r" t="t"/>
                <a:pathLst>
                  <a:path extrusionOk="0" h="1445" w="1597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rect b="b" l="l" r="r" t="t"/>
                <a:pathLst>
                  <a:path extrusionOk="0" h="1454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rect b="b" l="l" r="r" t="t"/>
                <a:pathLst>
                  <a:path extrusionOk="0" h="1455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rect b="b" l="l" r="r" t="t"/>
                <a:pathLst>
                  <a:path extrusionOk="0" h="4132" w="703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rect b="b" l="l" r="r" t="t"/>
                <a:pathLst>
                  <a:path extrusionOk="0" h="2644" w="4002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rect b="b" l="l" r="r" t="t"/>
                <a:pathLst>
                  <a:path extrusionOk="0" h="2644" w="399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0" name="Google Shape;770;p28"/>
            <p:cNvSpPr/>
            <p:nvPr/>
          </p:nvSpPr>
          <p:spPr>
            <a:xfrm>
              <a:off x="414901" y="4067001"/>
              <a:ext cx="841012" cy="83878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123" name="Google Shape;123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129" name="Google Shape;129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135" name="Google Shape;135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40" name="Google Shape;140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4"/>
          <p:cNvSpPr/>
          <p:nvPr/>
        </p:nvSpPr>
        <p:spPr>
          <a:xfrm rot="-5690340">
            <a:off x="8186291" y="770123"/>
            <a:ext cx="1091417" cy="1091417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rot="10381545">
            <a:off x="8540439" y="-846016"/>
            <a:ext cx="1566919" cy="1562765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6902125" y="-389900"/>
            <a:ext cx="1549226" cy="1522082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4"/>
          <p:cNvSpPr/>
          <p:nvPr/>
        </p:nvSpPr>
        <p:spPr>
          <a:xfrm rot="10800000">
            <a:off x="-1336197" y="3789092"/>
            <a:ext cx="2715041" cy="2707843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 flipH="1">
            <a:off x="-381001" y="4805263"/>
            <a:ext cx="1932971" cy="666322"/>
            <a:chOff x="7213579" y="4485138"/>
            <a:chExt cx="1932971" cy="666322"/>
          </a:xfrm>
        </p:grpSpPr>
        <p:sp>
          <p:nvSpPr>
            <p:cNvPr id="151" name="Google Shape;151;p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56" name="Google Shape;156;p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flipH="1">
            <a:off x="8193663" y="-23"/>
            <a:ext cx="986724" cy="959451"/>
            <a:chOff x="-1" y="-23"/>
            <a:chExt cx="986724" cy="959451"/>
          </a:xfrm>
        </p:grpSpPr>
        <p:sp>
          <p:nvSpPr>
            <p:cNvPr id="160" name="Google Shape;160;p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5"/>
          <p:cNvSpPr/>
          <p:nvPr/>
        </p:nvSpPr>
        <p:spPr>
          <a:xfrm rot="-5690351">
            <a:off x="-483791" y="362359"/>
            <a:ext cx="1613832" cy="1613869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10381548">
            <a:off x="7975726" y="3493042"/>
            <a:ext cx="1868664" cy="186375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6666541" y="4479824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652216" y="-747701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1316966" y="3171525"/>
            <a:ext cx="28281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1" name="Google Shape;171;p5"/>
          <p:cNvSpPr txBox="1"/>
          <p:nvPr>
            <p:ph idx="2" type="body"/>
          </p:nvPr>
        </p:nvSpPr>
        <p:spPr>
          <a:xfrm>
            <a:off x="5041550" y="3171525"/>
            <a:ext cx="28281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3" type="subTitle"/>
          </p:nvPr>
        </p:nvSpPr>
        <p:spPr>
          <a:xfrm>
            <a:off x="1316900" y="266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5"/>
          <p:cNvSpPr txBox="1"/>
          <p:nvPr>
            <p:ph idx="4" type="subTitle"/>
          </p:nvPr>
        </p:nvSpPr>
        <p:spPr>
          <a:xfrm>
            <a:off x="5041561" y="266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rot="-5690359">
            <a:off x="8570713" y="2471670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rot="10381531">
            <a:off x="7226705" y="3533474"/>
            <a:ext cx="2475529" cy="246896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5504025" y="4413197"/>
            <a:ext cx="1581963" cy="1554245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rot="10381582">
            <a:off x="-1006111" y="-974679"/>
            <a:ext cx="2176012" cy="2170244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7286656" y="4805263"/>
            <a:ext cx="1932971" cy="666322"/>
            <a:chOff x="7213579" y="4485138"/>
            <a:chExt cx="1932971" cy="666322"/>
          </a:xfrm>
        </p:grpSpPr>
        <p:sp>
          <p:nvSpPr>
            <p:cNvPr id="181" name="Google Shape;181;p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86" name="Google Shape;186;p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" name="Google Shape;189;p6"/>
          <p:cNvGrpSpPr/>
          <p:nvPr/>
        </p:nvGrpSpPr>
        <p:grpSpPr>
          <a:xfrm flipH="1">
            <a:off x="8358449" y="-228623"/>
            <a:ext cx="986724" cy="959451"/>
            <a:chOff x="-1" y="-23"/>
            <a:chExt cx="986724" cy="959451"/>
          </a:xfrm>
        </p:grpSpPr>
        <p:sp>
          <p:nvSpPr>
            <p:cNvPr id="190" name="Google Shape;190;p6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196" name="Google Shape;196;p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01" name="Google Shape;201;p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1247975" y="1310400"/>
            <a:ext cx="29220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1247975" y="2707800"/>
            <a:ext cx="2943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07" name="Google Shape;207;p7"/>
          <p:cNvGrpSpPr/>
          <p:nvPr/>
        </p:nvGrpSpPr>
        <p:grpSpPr>
          <a:xfrm flipH="1" rot="10800000">
            <a:off x="6074302" y="1972940"/>
            <a:ext cx="4021424" cy="4227317"/>
            <a:chOff x="5808502" y="-783360"/>
            <a:chExt cx="4021424" cy="4227317"/>
          </a:xfrm>
        </p:grpSpPr>
        <p:sp>
          <p:nvSpPr>
            <p:cNvPr id="208" name="Google Shape;208;p7"/>
            <p:cNvSpPr/>
            <p:nvPr/>
          </p:nvSpPr>
          <p:spPr>
            <a:xfrm rot="-5690340">
              <a:off x="5852591" y="-3060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102150" y="1921875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7"/>
          <p:cNvSpPr/>
          <p:nvPr/>
        </p:nvSpPr>
        <p:spPr>
          <a:xfrm flipH="1">
            <a:off x="498875" y="-1"/>
            <a:ext cx="122450" cy="412529"/>
          </a:xfrm>
          <a:custGeom>
            <a:rect b="b" l="l" r="r" t="t"/>
            <a:pathLst>
              <a:path extrusionOk="0" h="5335" w="2834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 flipH="1">
            <a:off x="1" y="615175"/>
            <a:ext cx="387275" cy="122472"/>
          </a:xfrm>
          <a:custGeom>
            <a:rect b="b" l="l" r="r" t="t"/>
            <a:pathLst>
              <a:path extrusionOk="0" h="2835" w="649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 flipH="1">
            <a:off x="253509" y="247342"/>
            <a:ext cx="377115" cy="498528"/>
          </a:xfrm>
          <a:custGeom>
            <a:rect b="b" l="l" r="r" t="t"/>
            <a:pathLst>
              <a:path extrusionOk="0" h="11538" w="8728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 flipH="1">
            <a:off x="219548" y="539554"/>
            <a:ext cx="70515" cy="265985"/>
          </a:xfrm>
          <a:custGeom>
            <a:rect b="b" l="l" r="r" t="t"/>
            <a:pathLst>
              <a:path extrusionOk="0" h="6156" w="1632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 flipH="1">
            <a:off x="430962" y="211825"/>
            <a:ext cx="265510" cy="71076"/>
          </a:xfrm>
          <a:custGeom>
            <a:rect b="b" l="l" r="r" t="t"/>
            <a:pathLst>
              <a:path extrusionOk="0" h="1645" w="6145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 flipH="1">
            <a:off x="1275600" y="-2"/>
            <a:ext cx="121975" cy="918924"/>
          </a:xfrm>
          <a:custGeom>
            <a:rect b="b" l="l" r="r" t="t"/>
            <a:pathLst>
              <a:path extrusionOk="0" h="31838" w="2823">
                <a:moveTo>
                  <a:pt x="1" y="0"/>
                </a:moveTo>
                <a:lnTo>
                  <a:pt x="1" y="31838"/>
                </a:lnTo>
                <a:lnTo>
                  <a:pt x="2823" y="31838"/>
                </a:lnTo>
                <a:lnTo>
                  <a:pt x="2823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 flipH="1">
            <a:off x="-19" y="1253200"/>
            <a:ext cx="964919" cy="121975"/>
          </a:xfrm>
          <a:custGeom>
            <a:rect b="b" l="l" r="r" t="t"/>
            <a:pathLst>
              <a:path extrusionOk="0" h="2823" w="26635">
                <a:moveTo>
                  <a:pt x="0" y="1"/>
                </a:moveTo>
                <a:lnTo>
                  <a:pt x="0" y="2822"/>
                </a:lnTo>
                <a:lnTo>
                  <a:pt x="26634" y="2822"/>
                </a:lnTo>
                <a:lnTo>
                  <a:pt x="26634" y="1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 flipH="1">
            <a:off x="844475" y="750621"/>
            <a:ext cx="562864" cy="634329"/>
          </a:xfrm>
          <a:custGeom>
            <a:rect b="b" l="l" r="r" t="t"/>
            <a:pathLst>
              <a:path extrusionOk="0" h="14681" w="13027">
                <a:moveTo>
                  <a:pt x="1" y="0"/>
                </a:moveTo>
                <a:lnTo>
                  <a:pt x="1" y="4239"/>
                </a:lnTo>
                <a:cubicBezTo>
                  <a:pt x="1" y="10001"/>
                  <a:pt x="4692" y="14681"/>
                  <a:pt x="10442" y="14681"/>
                </a:cubicBezTo>
                <a:lnTo>
                  <a:pt x="13026" y="14681"/>
                </a:lnTo>
                <a:lnTo>
                  <a:pt x="13026" y="11406"/>
                </a:lnTo>
                <a:lnTo>
                  <a:pt x="10442" y="11406"/>
                </a:lnTo>
                <a:cubicBezTo>
                  <a:pt x="6490" y="11406"/>
                  <a:pt x="3275" y="8192"/>
                  <a:pt x="3275" y="4239"/>
                </a:cubicBezTo>
                <a:lnTo>
                  <a:pt x="3275" y="0"/>
                </a:ln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>
            <a:off x="1200980" y="716141"/>
            <a:ext cx="266029" cy="71033"/>
          </a:xfrm>
          <a:custGeom>
            <a:rect b="b" l="l" r="r" t="t"/>
            <a:pathLst>
              <a:path extrusionOk="0" h="1644" w="6157">
                <a:moveTo>
                  <a:pt x="822" y="1"/>
                </a:moveTo>
                <a:cubicBezTo>
                  <a:pt x="370" y="1"/>
                  <a:pt x="1" y="370"/>
                  <a:pt x="1" y="822"/>
                </a:cubicBezTo>
                <a:cubicBezTo>
                  <a:pt x="1" y="1275"/>
                  <a:pt x="370" y="1644"/>
                  <a:pt x="822" y="1644"/>
                </a:cubicBezTo>
                <a:lnTo>
                  <a:pt x="5335" y="1644"/>
                </a:lnTo>
                <a:cubicBezTo>
                  <a:pt x="5787" y="1644"/>
                  <a:pt x="6156" y="1275"/>
                  <a:pt x="6156" y="822"/>
                </a:cubicBezTo>
                <a:cubicBezTo>
                  <a:pt x="6156" y="370"/>
                  <a:pt x="5787" y="1"/>
                  <a:pt x="5335" y="1"/>
                </a:cubicBez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>
            <a:off x="809002" y="1185332"/>
            <a:ext cx="71033" cy="265467"/>
          </a:xfrm>
          <a:custGeom>
            <a:rect b="b" l="l" r="r" t="t"/>
            <a:pathLst>
              <a:path extrusionOk="0" h="6144" w="1644">
                <a:moveTo>
                  <a:pt x="822" y="0"/>
                </a:moveTo>
                <a:cubicBezTo>
                  <a:pt x="370" y="0"/>
                  <a:pt x="1" y="357"/>
                  <a:pt x="1" y="810"/>
                </a:cubicBezTo>
                <a:lnTo>
                  <a:pt x="1" y="5322"/>
                </a:lnTo>
                <a:cubicBezTo>
                  <a:pt x="1" y="5775"/>
                  <a:pt x="370" y="6144"/>
                  <a:pt x="822" y="6144"/>
                </a:cubicBezTo>
                <a:cubicBezTo>
                  <a:pt x="1286" y="6144"/>
                  <a:pt x="1644" y="5775"/>
                  <a:pt x="1644" y="5322"/>
                </a:cubicBezTo>
                <a:lnTo>
                  <a:pt x="1644" y="810"/>
                </a:lnTo>
                <a:cubicBezTo>
                  <a:pt x="1644" y="357"/>
                  <a:pt x="1286" y="0"/>
                  <a:pt x="822" y="0"/>
                </a:cubicBez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4358325" y="537550"/>
            <a:ext cx="3446400" cy="4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23" name="Google Shape;223;p8"/>
          <p:cNvGrpSpPr/>
          <p:nvPr/>
        </p:nvGrpSpPr>
        <p:grpSpPr>
          <a:xfrm>
            <a:off x="304790" y="228612"/>
            <a:ext cx="1857769" cy="2244059"/>
            <a:chOff x="228590" y="229012"/>
            <a:chExt cx="1857769" cy="2244059"/>
          </a:xfrm>
        </p:grpSpPr>
        <p:sp>
          <p:nvSpPr>
            <p:cNvPr id="224" name="Google Shape;224;p8"/>
            <p:cNvSpPr/>
            <p:nvPr/>
          </p:nvSpPr>
          <p:spPr>
            <a:xfrm>
              <a:off x="1051651" y="1438400"/>
              <a:ext cx="1034708" cy="1034671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228590" y="229012"/>
              <a:ext cx="1274211" cy="1270383"/>
            </a:xfrm>
            <a:custGeom>
              <a:rect b="b" l="l" r="r" t="t"/>
              <a:pathLst>
                <a:path extrusionOk="0" h="18817" w="18873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57663" y="1570546"/>
              <a:ext cx="643184" cy="63191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8"/>
          <p:cNvGrpSpPr/>
          <p:nvPr/>
        </p:nvGrpSpPr>
        <p:grpSpPr>
          <a:xfrm>
            <a:off x="7869771" y="406"/>
            <a:ext cx="1274236" cy="5139791"/>
            <a:chOff x="7869771" y="406"/>
            <a:chExt cx="1274236" cy="5139791"/>
          </a:xfrm>
        </p:grpSpPr>
        <p:sp>
          <p:nvSpPr>
            <p:cNvPr id="228" name="Google Shape;228;p8"/>
            <p:cNvSpPr/>
            <p:nvPr/>
          </p:nvSpPr>
          <p:spPr>
            <a:xfrm>
              <a:off x="8388211" y="2746977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8028774" y="2771175"/>
              <a:ext cx="349681" cy="93674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356799" y="2694523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944348" y="2449623"/>
              <a:ext cx="121975" cy="808758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416468" y="2163623"/>
              <a:ext cx="727535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312751" y="3428100"/>
              <a:ext cx="831257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935620" y="3053577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276181" y="3346308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869771" y="3018104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937175" y="2155898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877506" y="2496460"/>
              <a:ext cx="265985" cy="71033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400662" y="2090050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944348" y="406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632031" y="406"/>
              <a:ext cx="122493" cy="5139791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377026" y="1710375"/>
              <a:ext cx="766955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934583" y="1207796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874913" y="1173316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461887" y="164250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621748" y="2466085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8569294" y="3112253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569294" y="2434716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 rot="-5400000">
              <a:off x="8408991" y="4037216"/>
              <a:ext cx="566993" cy="56697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9"/>
          <p:cNvSpPr txBox="1"/>
          <p:nvPr>
            <p:ph idx="1" type="subTitle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0"/>
          <p:cNvGrpSpPr/>
          <p:nvPr/>
        </p:nvGrpSpPr>
        <p:grpSpPr>
          <a:xfrm>
            <a:off x="-269356" y="2"/>
            <a:ext cx="986724" cy="959451"/>
            <a:chOff x="-1" y="-23"/>
            <a:chExt cx="986724" cy="959451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7628416" y="4805263"/>
            <a:ext cx="1932971" cy="666322"/>
            <a:chOff x="7213579" y="4485138"/>
            <a:chExt cx="1932971" cy="666322"/>
          </a:xfrm>
        </p:grpSpPr>
        <p:sp>
          <p:nvSpPr>
            <p:cNvPr id="262" name="Google Shape;262;p10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0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67" name="Google Shape;267;p10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0"/>
          <p:cNvSpPr/>
          <p:nvPr/>
        </p:nvSpPr>
        <p:spPr>
          <a:xfrm rot="-5690359">
            <a:off x="8600213" y="2118770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/>
          <p:nvPr/>
        </p:nvSpPr>
        <p:spPr>
          <a:xfrm rot="10381533">
            <a:off x="6688661" y="3058514"/>
            <a:ext cx="2984630" cy="297671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4937025" y="4363972"/>
            <a:ext cx="1581963" cy="1554245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4585463" y="2674063"/>
            <a:ext cx="34560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4" name="Google Shape;274;p10"/>
          <p:cNvSpPr txBox="1"/>
          <p:nvPr>
            <p:ph idx="1" type="subTitle"/>
          </p:nvPr>
        </p:nvSpPr>
        <p:spPr>
          <a:xfrm>
            <a:off x="3664763" y="1043688"/>
            <a:ext cx="4376700" cy="15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orient="horz" pos="339">
          <p15:clr>
            <a:srgbClr val="EA4335"/>
          </p15:clr>
        </p15:guide>
        <p15:guide id="5" orient="horz" pos="2901">
          <p15:clr>
            <a:srgbClr val="EA4335"/>
          </p15:clr>
        </p15:guide>
        <p15:guide id="6" pos="531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unstkamera.ru" TargetMode="External"/><Relationship Id="rId4" Type="http://schemas.openxmlformats.org/officeDocument/2006/relationships/hyperlink" Target="http://all-ht.ru/inf/history/p_1_1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21" y="1128150"/>
            <a:ext cx="4337525" cy="2887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1" name="Google Shape;801;p29"/>
          <p:cNvSpPr txBox="1"/>
          <p:nvPr>
            <p:ph type="title"/>
          </p:nvPr>
        </p:nvSpPr>
        <p:spPr>
          <a:xfrm>
            <a:off x="4689625" y="537600"/>
            <a:ext cx="3446400" cy="4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Детальний огляд корпусу пристрою</a:t>
            </a:r>
            <a:endParaRPr b="1" sz="2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0"/>
          <p:cNvSpPr txBox="1"/>
          <p:nvPr>
            <p:ph idx="1" type="subTitle"/>
          </p:nvPr>
        </p:nvSpPr>
        <p:spPr>
          <a:xfrm>
            <a:off x="1316975" y="125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Merriweather"/>
                <a:ea typeface="Merriweather"/>
                <a:cs typeface="Merriweather"/>
                <a:sym typeface="Merriweather"/>
              </a:rPr>
              <a:t>Отримання даних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7" name="Google Shape;807;p30"/>
          <p:cNvSpPr txBox="1"/>
          <p:nvPr>
            <p:ph idx="2" type="subTitle"/>
          </p:nvPr>
        </p:nvSpPr>
        <p:spPr>
          <a:xfrm>
            <a:off x="1316975" y="1761525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Механізм введення за допомогою повідців та спеціальних ключів.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8" name="Google Shape;808;p30"/>
          <p:cNvSpPr txBox="1"/>
          <p:nvPr>
            <p:ph idx="3" type="subTitle"/>
          </p:nvPr>
        </p:nvSpPr>
        <p:spPr>
          <a:xfrm>
            <a:off x="5041550" y="125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Обробка даних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9" name="Google Shape;809;p30"/>
          <p:cNvSpPr txBox="1"/>
          <p:nvPr>
            <p:ph idx="4" type="subTitle"/>
          </p:nvPr>
        </p:nvSpPr>
        <p:spPr>
          <a:xfrm>
            <a:off x="5041550" y="1761525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П</a:t>
            </a: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оворот шестерень в залежності від введених значень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0" name="Google Shape;810;p30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latin typeface="Merriweather"/>
                <a:ea typeface="Merriweather"/>
                <a:cs typeface="Merriweather"/>
                <a:sym typeface="Merriweather"/>
              </a:rPr>
              <a:t>Реалізація роботи машини як ІС</a:t>
            </a:r>
            <a:endParaRPr b="1"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1" name="Google Shape;811;p30"/>
          <p:cNvSpPr txBox="1"/>
          <p:nvPr>
            <p:ph idx="5" type="subTitle"/>
          </p:nvPr>
        </p:nvSpPr>
        <p:spPr>
          <a:xfrm>
            <a:off x="1316975" y="2911225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Merriweather"/>
                <a:ea typeface="Merriweather"/>
                <a:cs typeface="Merriweather"/>
                <a:sym typeface="Merriweather"/>
              </a:rPr>
              <a:t>Зберігання даних</a:t>
            </a:r>
            <a:endParaRPr b="1"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2" name="Google Shape;812;p30"/>
          <p:cNvSpPr txBox="1"/>
          <p:nvPr>
            <p:ph idx="6" type="subTitle"/>
          </p:nvPr>
        </p:nvSpPr>
        <p:spPr>
          <a:xfrm>
            <a:off x="1316975" y="3417700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Фіксуючі дуги, що запобігають скиданню введених значень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3" name="Google Shape;813;p30"/>
          <p:cNvSpPr txBox="1"/>
          <p:nvPr>
            <p:ph idx="7" type="subTitle"/>
          </p:nvPr>
        </p:nvSpPr>
        <p:spPr>
          <a:xfrm>
            <a:off x="5041550" y="2911225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erriweather"/>
                <a:ea typeface="Merriweather"/>
                <a:cs typeface="Merriweather"/>
                <a:sym typeface="Merriweather"/>
              </a:rPr>
              <a:t>Передача даних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4" name="Google Shape;814;p30"/>
          <p:cNvSpPr txBox="1"/>
          <p:nvPr>
            <p:ph idx="8" type="subTitle"/>
          </p:nvPr>
        </p:nvSpPr>
        <p:spPr>
          <a:xfrm>
            <a:off x="5041550" y="3417700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Виведення результату у маленьких віконцях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1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erriweather"/>
                <a:ea typeface="Merriweather"/>
                <a:cs typeface="Merriweather"/>
                <a:sym typeface="Merriweather"/>
              </a:rPr>
              <a:t>Аналіз властивостей ОС машини Якобсона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0" name="Google Shape;820;p31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Після ознайомлення із принципом роботи обчислювальної машини, можна помітити, що згідно з висновками Адама Сміта: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Процес обчислення потребує лише послідовного введення чисел (машина ділить процес на елементарні операції).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Множення реалізується за допомогою додавання, а ділення – за допомогою віднімання (угруповує однотипні операції).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Передбачено запам’ятовування проміжних дій (об'єднання результатів операцій).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Автоматизація обчислень за допомогою шестерень.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2"/>
          <p:cNvSpPr txBox="1"/>
          <p:nvPr>
            <p:ph type="title"/>
          </p:nvPr>
        </p:nvSpPr>
        <p:spPr>
          <a:xfrm>
            <a:off x="709050" y="164900"/>
            <a:ext cx="74097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Джерела</a:t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6" name="Google Shape;826;p32"/>
          <p:cNvSpPr txBox="1"/>
          <p:nvPr>
            <p:ph idx="1" type="subTitle"/>
          </p:nvPr>
        </p:nvSpPr>
        <p:spPr>
          <a:xfrm>
            <a:off x="709350" y="1311800"/>
            <a:ext cx="7409700" cy="3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informatic.ugatu.ac.ru – стаття “Машина Якобсона”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ru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https://www.kunstkamera.ru</a:t>
            </a: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 – “Механическая вычислительная машина Евно Якобсона”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ru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http://all-ht.ru/inf/history/p_1_13.html</a:t>
            </a: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 – “Счетная машина Якобсона”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