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Bebas Neue"/>
      <p:regular r:id="rId14"/>
    </p:embeddedFont>
    <p:embeddedFont>
      <p:font typeface="Barlow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22" Type="http://schemas.openxmlformats.org/officeDocument/2006/relationships/font" Target="fonts/Merriweather-boldItalic.fntdata"/><Relationship Id="rId21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Barlow-regular.fntdata"/><Relationship Id="rId14" Type="http://schemas.openxmlformats.org/officeDocument/2006/relationships/font" Target="fonts/BebasNeue-regular.fntdata"/><Relationship Id="rId17" Type="http://schemas.openxmlformats.org/officeDocument/2006/relationships/font" Target="fonts/Barlow-italic.fntdata"/><Relationship Id="rId16" Type="http://schemas.openxmlformats.org/officeDocument/2006/relationships/font" Target="fonts/Barlow-bold.fntdata"/><Relationship Id="rId19" Type="http://schemas.openxmlformats.org/officeDocument/2006/relationships/font" Target="fonts/Merriweather-regular.fntdata"/><Relationship Id="rId18" Type="http://schemas.openxmlformats.org/officeDocument/2006/relationships/font" Target="fonts/Barlow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45a272dd6e308e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45a272dd6e308e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45a272dd6e308e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45a272dd6e308e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45a272dd6e308e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45a272dd6e308e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c1f696c11f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c1f696c11f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c1f696c11f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c1f696c11f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c1f696c11f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c1f696c11f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c1f696c11f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c1f696c11f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Relationship Id="rId6" Type="http://schemas.openxmlformats.org/officeDocument/2006/relationships/hyperlink" Target="https://stories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831038" y="1351475"/>
            <a:ext cx="5481900" cy="18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831067" y="3421825"/>
            <a:ext cx="54819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560604" y="-1539047"/>
            <a:ext cx="3115837" cy="3107530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2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942871" y="3895765"/>
            <a:ext cx="3115837" cy="3107530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2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616787" y="2319687"/>
            <a:ext cx="2219753" cy="3308051"/>
            <a:chOff x="-540587" y="2319687"/>
            <a:chExt cx="2219753" cy="3308051"/>
          </a:xfrm>
        </p:grpSpPr>
        <p:sp>
          <p:nvSpPr>
            <p:cNvPr id="14" name="Google Shape;14;p2"/>
            <p:cNvSpPr/>
            <p:nvPr/>
          </p:nvSpPr>
          <p:spPr>
            <a:xfrm>
              <a:off x="-540587" y="4308126"/>
              <a:ext cx="1096808" cy="1096771"/>
            </a:xfrm>
            <a:custGeom>
              <a:rect b="b" l="l" r="r" t="t"/>
              <a:pathLst>
                <a:path extrusionOk="0" h="7395" w="7395">
                  <a:moveTo>
                    <a:pt x="3680" y="1370"/>
                  </a:moveTo>
                  <a:cubicBezTo>
                    <a:pt x="4037" y="1370"/>
                    <a:pt x="4323" y="1656"/>
                    <a:pt x="4323" y="2001"/>
                  </a:cubicBezTo>
                  <a:cubicBezTo>
                    <a:pt x="4323" y="2358"/>
                    <a:pt x="4037" y="2644"/>
                    <a:pt x="3680" y="2644"/>
                  </a:cubicBezTo>
                  <a:cubicBezTo>
                    <a:pt x="3335" y="2644"/>
                    <a:pt x="3049" y="2358"/>
                    <a:pt x="3049" y="2001"/>
                  </a:cubicBezTo>
                  <a:cubicBezTo>
                    <a:pt x="3049" y="1656"/>
                    <a:pt x="3335" y="1370"/>
                    <a:pt x="3680" y="1370"/>
                  </a:cubicBezTo>
                  <a:close/>
                  <a:moveTo>
                    <a:pt x="1918" y="3132"/>
                  </a:moveTo>
                  <a:cubicBezTo>
                    <a:pt x="2275" y="3132"/>
                    <a:pt x="2561" y="3418"/>
                    <a:pt x="2561" y="3775"/>
                  </a:cubicBezTo>
                  <a:cubicBezTo>
                    <a:pt x="2561" y="4120"/>
                    <a:pt x="2275" y="4406"/>
                    <a:pt x="1918" y="4406"/>
                  </a:cubicBezTo>
                  <a:cubicBezTo>
                    <a:pt x="1572" y="4406"/>
                    <a:pt x="1287" y="4120"/>
                    <a:pt x="1287" y="3775"/>
                  </a:cubicBezTo>
                  <a:cubicBezTo>
                    <a:pt x="1287" y="3418"/>
                    <a:pt x="1572" y="3132"/>
                    <a:pt x="1918" y="3132"/>
                  </a:cubicBezTo>
                  <a:close/>
                  <a:moveTo>
                    <a:pt x="3692" y="3132"/>
                  </a:moveTo>
                  <a:cubicBezTo>
                    <a:pt x="4049" y="3132"/>
                    <a:pt x="4335" y="3418"/>
                    <a:pt x="4335" y="3775"/>
                  </a:cubicBezTo>
                  <a:cubicBezTo>
                    <a:pt x="4335" y="4120"/>
                    <a:pt x="4049" y="4406"/>
                    <a:pt x="3692" y="4406"/>
                  </a:cubicBezTo>
                  <a:cubicBezTo>
                    <a:pt x="3346" y="4406"/>
                    <a:pt x="3061" y="4120"/>
                    <a:pt x="3061" y="3775"/>
                  </a:cubicBezTo>
                  <a:cubicBezTo>
                    <a:pt x="3061" y="3418"/>
                    <a:pt x="3346" y="3132"/>
                    <a:pt x="3692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8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7" y="4406"/>
                    <a:pt x="4811" y="4120"/>
                    <a:pt x="4811" y="3775"/>
                  </a:cubicBezTo>
                  <a:cubicBezTo>
                    <a:pt x="4811" y="3418"/>
                    <a:pt x="5097" y="3132"/>
                    <a:pt x="5454" y="3132"/>
                  </a:cubicBezTo>
                  <a:close/>
                  <a:moveTo>
                    <a:pt x="3680" y="4894"/>
                  </a:moveTo>
                  <a:cubicBezTo>
                    <a:pt x="4037" y="4894"/>
                    <a:pt x="4323" y="5180"/>
                    <a:pt x="4323" y="5537"/>
                  </a:cubicBezTo>
                  <a:cubicBezTo>
                    <a:pt x="4323" y="5883"/>
                    <a:pt x="4037" y="6168"/>
                    <a:pt x="3680" y="6168"/>
                  </a:cubicBezTo>
                  <a:cubicBezTo>
                    <a:pt x="3335" y="6168"/>
                    <a:pt x="3049" y="5883"/>
                    <a:pt x="3049" y="5537"/>
                  </a:cubicBezTo>
                  <a:cubicBezTo>
                    <a:pt x="3049" y="5180"/>
                    <a:pt x="3335" y="4894"/>
                    <a:pt x="3680" y="4894"/>
                  </a:cubicBezTo>
                  <a:close/>
                  <a:moveTo>
                    <a:pt x="3537" y="1"/>
                  </a:moveTo>
                  <a:cubicBezTo>
                    <a:pt x="3442" y="1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70" y="501"/>
                  </a:cubicBezTo>
                  <a:cubicBezTo>
                    <a:pt x="3168" y="513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8" y="213"/>
                    <a:pt x="2490" y="213"/>
                  </a:cubicBezTo>
                  <a:cubicBezTo>
                    <a:pt x="2466" y="213"/>
                    <a:pt x="2442" y="218"/>
                    <a:pt x="2418" y="227"/>
                  </a:cubicBezTo>
                  <a:lnTo>
                    <a:pt x="2132" y="346"/>
                  </a:lnTo>
                  <a:cubicBezTo>
                    <a:pt x="2049" y="382"/>
                    <a:pt x="2001" y="489"/>
                    <a:pt x="2037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8" y="858"/>
                  </a:cubicBezTo>
                  <a:cubicBezTo>
                    <a:pt x="1989" y="953"/>
                    <a:pt x="1811" y="1072"/>
                    <a:pt x="1656" y="1203"/>
                  </a:cubicBezTo>
                  <a:cubicBezTo>
                    <a:pt x="1644" y="1191"/>
                    <a:pt x="1644" y="1180"/>
                    <a:pt x="1632" y="1168"/>
                  </a:cubicBezTo>
                  <a:lnTo>
                    <a:pt x="1441" y="977"/>
                  </a:lnTo>
                  <a:cubicBezTo>
                    <a:pt x="1406" y="941"/>
                    <a:pt x="1361" y="924"/>
                    <a:pt x="1316" y="924"/>
                  </a:cubicBezTo>
                  <a:cubicBezTo>
                    <a:pt x="1272" y="924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6" y="1263"/>
                    <a:pt x="906" y="1370"/>
                    <a:pt x="977" y="1442"/>
                  </a:cubicBezTo>
                  <a:lnTo>
                    <a:pt x="1168" y="1632"/>
                  </a:lnTo>
                  <a:cubicBezTo>
                    <a:pt x="1179" y="1644"/>
                    <a:pt x="1179" y="1656"/>
                    <a:pt x="1191" y="1656"/>
                  </a:cubicBezTo>
                  <a:cubicBezTo>
                    <a:pt x="1060" y="1811"/>
                    <a:pt x="953" y="1977"/>
                    <a:pt x="858" y="2156"/>
                  </a:cubicBezTo>
                  <a:cubicBezTo>
                    <a:pt x="846" y="2156"/>
                    <a:pt x="834" y="2144"/>
                    <a:pt x="834" y="2144"/>
                  </a:cubicBezTo>
                  <a:lnTo>
                    <a:pt x="572" y="2037"/>
                  </a:lnTo>
                  <a:cubicBezTo>
                    <a:pt x="551" y="2028"/>
                    <a:pt x="528" y="2023"/>
                    <a:pt x="505" y="2023"/>
                  </a:cubicBezTo>
                  <a:cubicBezTo>
                    <a:pt x="439" y="2023"/>
                    <a:pt x="373" y="2061"/>
                    <a:pt x="346" y="2132"/>
                  </a:cubicBezTo>
                  <a:lnTo>
                    <a:pt x="227" y="2418"/>
                  </a:lnTo>
                  <a:cubicBezTo>
                    <a:pt x="191" y="2501"/>
                    <a:pt x="227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7" y="2954"/>
                    <a:pt x="489" y="3168"/>
                    <a:pt x="465" y="3370"/>
                  </a:cubicBezTo>
                  <a:lnTo>
                    <a:pt x="167" y="3370"/>
                  </a:lnTo>
                  <a:cubicBezTo>
                    <a:pt x="72" y="3370"/>
                    <a:pt x="1" y="3454"/>
                    <a:pt x="1" y="3549"/>
                  </a:cubicBezTo>
                  <a:lnTo>
                    <a:pt x="1" y="3858"/>
                  </a:lnTo>
                  <a:cubicBezTo>
                    <a:pt x="1" y="3954"/>
                    <a:pt x="72" y="4037"/>
                    <a:pt x="167" y="4037"/>
                  </a:cubicBezTo>
                  <a:lnTo>
                    <a:pt x="453" y="4037"/>
                  </a:lnTo>
                  <a:cubicBezTo>
                    <a:pt x="453" y="4037"/>
                    <a:pt x="465" y="4025"/>
                    <a:pt x="465" y="4025"/>
                  </a:cubicBezTo>
                  <a:cubicBezTo>
                    <a:pt x="489" y="4204"/>
                    <a:pt x="525" y="4382"/>
                    <a:pt x="560" y="4549"/>
                  </a:cubicBezTo>
                  <a:lnTo>
                    <a:pt x="548" y="4549"/>
                  </a:lnTo>
                  <a:lnTo>
                    <a:pt x="287" y="4656"/>
                  </a:lnTo>
                  <a:cubicBezTo>
                    <a:pt x="203" y="4692"/>
                    <a:pt x="156" y="4787"/>
                    <a:pt x="191" y="4871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2"/>
                    <a:pt x="525" y="5263"/>
                  </a:cubicBezTo>
                  <a:lnTo>
                    <a:pt x="775" y="5168"/>
                  </a:lnTo>
                  <a:cubicBezTo>
                    <a:pt x="787" y="5168"/>
                    <a:pt x="787" y="5168"/>
                    <a:pt x="798" y="5156"/>
                  </a:cubicBezTo>
                  <a:cubicBezTo>
                    <a:pt x="906" y="5371"/>
                    <a:pt x="1037" y="5573"/>
                    <a:pt x="1179" y="5752"/>
                  </a:cubicBezTo>
                  <a:cubicBezTo>
                    <a:pt x="1179" y="5763"/>
                    <a:pt x="1168" y="5763"/>
                    <a:pt x="1168" y="5763"/>
                  </a:cubicBezTo>
                  <a:lnTo>
                    <a:pt x="977" y="5966"/>
                  </a:lnTo>
                  <a:cubicBezTo>
                    <a:pt x="906" y="6025"/>
                    <a:pt x="906" y="6144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2" y="6475"/>
                    <a:pt x="1316" y="6475"/>
                  </a:cubicBezTo>
                  <a:cubicBezTo>
                    <a:pt x="1361" y="6475"/>
                    <a:pt x="1406" y="6460"/>
                    <a:pt x="1441" y="6430"/>
                  </a:cubicBezTo>
                  <a:lnTo>
                    <a:pt x="1632" y="6228"/>
                  </a:lnTo>
                  <a:cubicBezTo>
                    <a:pt x="1644" y="6228"/>
                    <a:pt x="1644" y="6228"/>
                    <a:pt x="1644" y="6216"/>
                  </a:cubicBezTo>
                  <a:cubicBezTo>
                    <a:pt x="1787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30" y="6883"/>
                    <a:pt x="1977" y="6978"/>
                    <a:pt x="2061" y="7026"/>
                  </a:cubicBezTo>
                  <a:lnTo>
                    <a:pt x="2346" y="7145"/>
                  </a:lnTo>
                  <a:cubicBezTo>
                    <a:pt x="2368" y="7154"/>
                    <a:pt x="2391" y="7158"/>
                    <a:pt x="2415" y="7158"/>
                  </a:cubicBezTo>
                  <a:cubicBezTo>
                    <a:pt x="2481" y="7158"/>
                    <a:pt x="2546" y="7123"/>
                    <a:pt x="2573" y="7061"/>
                  </a:cubicBezTo>
                  <a:lnTo>
                    <a:pt x="2680" y="6811"/>
                  </a:lnTo>
                  <a:cubicBezTo>
                    <a:pt x="2692" y="6799"/>
                    <a:pt x="2692" y="6799"/>
                    <a:pt x="2692" y="6787"/>
                  </a:cubicBezTo>
                  <a:cubicBezTo>
                    <a:pt x="2906" y="6859"/>
                    <a:pt x="3132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8"/>
                  </a:lnTo>
                  <a:cubicBezTo>
                    <a:pt x="3370" y="7323"/>
                    <a:pt x="3442" y="7395"/>
                    <a:pt x="3537" y="7395"/>
                  </a:cubicBezTo>
                  <a:lnTo>
                    <a:pt x="3858" y="7395"/>
                  </a:lnTo>
                  <a:cubicBezTo>
                    <a:pt x="3954" y="7395"/>
                    <a:pt x="4025" y="7323"/>
                    <a:pt x="4025" y="7228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30"/>
                  </a:cubicBezTo>
                  <a:cubicBezTo>
                    <a:pt x="4239" y="6906"/>
                    <a:pt x="4442" y="6859"/>
                    <a:pt x="4632" y="6799"/>
                  </a:cubicBezTo>
                  <a:cubicBezTo>
                    <a:pt x="4632" y="6811"/>
                    <a:pt x="4644" y="6823"/>
                    <a:pt x="4644" y="6835"/>
                  </a:cubicBezTo>
                  <a:lnTo>
                    <a:pt x="4751" y="7085"/>
                  </a:lnTo>
                  <a:cubicBezTo>
                    <a:pt x="4779" y="7149"/>
                    <a:pt x="4842" y="7192"/>
                    <a:pt x="4913" y="7192"/>
                  </a:cubicBezTo>
                  <a:cubicBezTo>
                    <a:pt x="4934" y="7192"/>
                    <a:pt x="4956" y="7189"/>
                    <a:pt x="4978" y="7180"/>
                  </a:cubicBezTo>
                  <a:lnTo>
                    <a:pt x="5263" y="7061"/>
                  </a:lnTo>
                  <a:cubicBezTo>
                    <a:pt x="5347" y="7026"/>
                    <a:pt x="5394" y="6918"/>
                    <a:pt x="5359" y="6835"/>
                  </a:cubicBezTo>
                  <a:lnTo>
                    <a:pt x="5251" y="6573"/>
                  </a:lnTo>
                  <a:cubicBezTo>
                    <a:pt x="5251" y="6561"/>
                    <a:pt x="5240" y="6561"/>
                    <a:pt x="5240" y="6549"/>
                  </a:cubicBezTo>
                  <a:cubicBezTo>
                    <a:pt x="5418" y="6454"/>
                    <a:pt x="5585" y="6335"/>
                    <a:pt x="5740" y="6204"/>
                  </a:cubicBezTo>
                  <a:cubicBezTo>
                    <a:pt x="5751" y="6216"/>
                    <a:pt x="5751" y="6228"/>
                    <a:pt x="5763" y="6228"/>
                  </a:cubicBezTo>
                  <a:lnTo>
                    <a:pt x="5954" y="6430"/>
                  </a:lnTo>
                  <a:cubicBezTo>
                    <a:pt x="5990" y="6460"/>
                    <a:pt x="6034" y="6475"/>
                    <a:pt x="6079" y="6475"/>
                  </a:cubicBezTo>
                  <a:cubicBezTo>
                    <a:pt x="6124" y="6475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90" y="6144"/>
                    <a:pt x="6490" y="6025"/>
                    <a:pt x="6430" y="5966"/>
                  </a:cubicBezTo>
                  <a:lnTo>
                    <a:pt x="6228" y="5763"/>
                  </a:lnTo>
                  <a:cubicBezTo>
                    <a:pt x="6216" y="5763"/>
                    <a:pt x="6204" y="5752"/>
                    <a:pt x="6192" y="5740"/>
                  </a:cubicBezTo>
                  <a:cubicBezTo>
                    <a:pt x="6323" y="5585"/>
                    <a:pt x="6430" y="5418"/>
                    <a:pt x="6525" y="5240"/>
                  </a:cubicBezTo>
                  <a:cubicBezTo>
                    <a:pt x="6537" y="5252"/>
                    <a:pt x="6549" y="5252"/>
                    <a:pt x="6573" y="5263"/>
                  </a:cubicBezTo>
                  <a:lnTo>
                    <a:pt x="6823" y="5371"/>
                  </a:lnTo>
                  <a:cubicBezTo>
                    <a:pt x="6844" y="5380"/>
                    <a:pt x="6867" y="5384"/>
                    <a:pt x="6890" y="5384"/>
                  </a:cubicBezTo>
                  <a:cubicBezTo>
                    <a:pt x="6956" y="5384"/>
                    <a:pt x="7023" y="5346"/>
                    <a:pt x="7049" y="5275"/>
                  </a:cubicBezTo>
                  <a:lnTo>
                    <a:pt x="7168" y="4990"/>
                  </a:lnTo>
                  <a:cubicBezTo>
                    <a:pt x="7204" y="4906"/>
                    <a:pt x="7168" y="4799"/>
                    <a:pt x="7073" y="4763"/>
                  </a:cubicBezTo>
                  <a:lnTo>
                    <a:pt x="6823" y="4656"/>
                  </a:lnTo>
                  <a:cubicBezTo>
                    <a:pt x="6811" y="4656"/>
                    <a:pt x="6787" y="4644"/>
                    <a:pt x="6775" y="4644"/>
                  </a:cubicBezTo>
                  <a:cubicBezTo>
                    <a:pt x="6835" y="4442"/>
                    <a:pt x="6883" y="4239"/>
                    <a:pt x="6894" y="4025"/>
                  </a:cubicBezTo>
                  <a:lnTo>
                    <a:pt x="7228" y="4025"/>
                  </a:lnTo>
                  <a:cubicBezTo>
                    <a:pt x="7323" y="4025"/>
                    <a:pt x="7395" y="3954"/>
                    <a:pt x="7395" y="3858"/>
                  </a:cubicBezTo>
                  <a:lnTo>
                    <a:pt x="7395" y="3549"/>
                  </a:lnTo>
                  <a:cubicBezTo>
                    <a:pt x="7395" y="3454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894" y="3382"/>
                  </a:cubicBezTo>
                  <a:cubicBezTo>
                    <a:pt x="6883" y="3204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47" y="2846"/>
                  </a:cubicBezTo>
                  <a:lnTo>
                    <a:pt x="7109" y="2751"/>
                  </a:lnTo>
                  <a:cubicBezTo>
                    <a:pt x="7204" y="2715"/>
                    <a:pt x="7240" y="2620"/>
                    <a:pt x="7204" y="2525"/>
                  </a:cubicBezTo>
                  <a:lnTo>
                    <a:pt x="7097" y="2239"/>
                  </a:lnTo>
                  <a:cubicBezTo>
                    <a:pt x="7068" y="2163"/>
                    <a:pt x="7002" y="2125"/>
                    <a:pt x="6927" y="2125"/>
                  </a:cubicBezTo>
                  <a:cubicBezTo>
                    <a:pt x="6909" y="2125"/>
                    <a:pt x="6890" y="2127"/>
                    <a:pt x="6871" y="2132"/>
                  </a:cubicBezTo>
                  <a:lnTo>
                    <a:pt x="6621" y="2239"/>
                  </a:lnTo>
                  <a:cubicBezTo>
                    <a:pt x="6597" y="2239"/>
                    <a:pt x="6585" y="2251"/>
                    <a:pt x="6573" y="2263"/>
                  </a:cubicBezTo>
                  <a:cubicBezTo>
                    <a:pt x="6466" y="2049"/>
                    <a:pt x="6335" y="1846"/>
                    <a:pt x="6180" y="1668"/>
                  </a:cubicBezTo>
                  <a:cubicBezTo>
                    <a:pt x="6204" y="1656"/>
                    <a:pt x="6216" y="1644"/>
                    <a:pt x="6228" y="1632"/>
                  </a:cubicBezTo>
                  <a:lnTo>
                    <a:pt x="6430" y="1442"/>
                  </a:lnTo>
                  <a:cubicBezTo>
                    <a:pt x="6490" y="1370"/>
                    <a:pt x="6490" y="1263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4" y="924"/>
                    <a:pt x="6079" y="924"/>
                  </a:cubicBezTo>
                  <a:cubicBezTo>
                    <a:pt x="6034" y="924"/>
                    <a:pt x="5990" y="941"/>
                    <a:pt x="5954" y="977"/>
                  </a:cubicBezTo>
                  <a:lnTo>
                    <a:pt x="5763" y="1168"/>
                  </a:lnTo>
                  <a:cubicBezTo>
                    <a:pt x="5751" y="1180"/>
                    <a:pt x="5740" y="1203"/>
                    <a:pt x="5740" y="1215"/>
                  </a:cubicBezTo>
                  <a:cubicBezTo>
                    <a:pt x="5597" y="1096"/>
                    <a:pt x="5442" y="1001"/>
                    <a:pt x="5287" y="906"/>
                  </a:cubicBezTo>
                  <a:cubicBezTo>
                    <a:pt x="5299" y="894"/>
                    <a:pt x="5311" y="882"/>
                    <a:pt x="5311" y="858"/>
                  </a:cubicBezTo>
                  <a:lnTo>
                    <a:pt x="5430" y="608"/>
                  </a:lnTo>
                  <a:cubicBezTo>
                    <a:pt x="5466" y="525"/>
                    <a:pt x="5430" y="418"/>
                    <a:pt x="5335" y="382"/>
                  </a:cubicBezTo>
                  <a:lnTo>
                    <a:pt x="5049" y="251"/>
                  </a:lnTo>
                  <a:cubicBezTo>
                    <a:pt x="5030" y="243"/>
                    <a:pt x="5010" y="239"/>
                    <a:pt x="4989" y="239"/>
                  </a:cubicBezTo>
                  <a:cubicBezTo>
                    <a:pt x="4920" y="239"/>
                    <a:pt x="4850" y="282"/>
                    <a:pt x="4823" y="346"/>
                  </a:cubicBezTo>
                  <a:lnTo>
                    <a:pt x="4716" y="596"/>
                  </a:lnTo>
                  <a:cubicBezTo>
                    <a:pt x="4704" y="608"/>
                    <a:pt x="4704" y="632"/>
                    <a:pt x="4704" y="644"/>
                  </a:cubicBezTo>
                  <a:cubicBezTo>
                    <a:pt x="4478" y="572"/>
                    <a:pt x="4251" y="525"/>
                    <a:pt x="4025" y="501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4" y="1"/>
                    <a:pt x="3858" y="1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999339" y="4128334"/>
              <a:ext cx="319630" cy="319630"/>
            </a:xfrm>
            <a:custGeom>
              <a:rect b="b" l="l" r="r" t="t"/>
              <a:pathLst>
                <a:path extrusionOk="0" h="7395" w="7395">
                  <a:moveTo>
                    <a:pt x="3680" y="1370"/>
                  </a:moveTo>
                  <a:cubicBezTo>
                    <a:pt x="4037" y="1370"/>
                    <a:pt x="4323" y="1656"/>
                    <a:pt x="4323" y="2001"/>
                  </a:cubicBezTo>
                  <a:cubicBezTo>
                    <a:pt x="4323" y="2358"/>
                    <a:pt x="4037" y="2644"/>
                    <a:pt x="3680" y="2644"/>
                  </a:cubicBezTo>
                  <a:cubicBezTo>
                    <a:pt x="3335" y="2644"/>
                    <a:pt x="3049" y="2358"/>
                    <a:pt x="3049" y="2001"/>
                  </a:cubicBezTo>
                  <a:cubicBezTo>
                    <a:pt x="3049" y="1656"/>
                    <a:pt x="3335" y="1370"/>
                    <a:pt x="3680" y="1370"/>
                  </a:cubicBezTo>
                  <a:close/>
                  <a:moveTo>
                    <a:pt x="1918" y="3132"/>
                  </a:moveTo>
                  <a:cubicBezTo>
                    <a:pt x="2275" y="3132"/>
                    <a:pt x="2561" y="3418"/>
                    <a:pt x="2561" y="3775"/>
                  </a:cubicBezTo>
                  <a:cubicBezTo>
                    <a:pt x="2561" y="4120"/>
                    <a:pt x="2275" y="4406"/>
                    <a:pt x="1918" y="4406"/>
                  </a:cubicBezTo>
                  <a:cubicBezTo>
                    <a:pt x="1572" y="4406"/>
                    <a:pt x="1287" y="4120"/>
                    <a:pt x="1287" y="3775"/>
                  </a:cubicBezTo>
                  <a:cubicBezTo>
                    <a:pt x="1287" y="3418"/>
                    <a:pt x="1572" y="3132"/>
                    <a:pt x="1918" y="3132"/>
                  </a:cubicBezTo>
                  <a:close/>
                  <a:moveTo>
                    <a:pt x="3692" y="3132"/>
                  </a:moveTo>
                  <a:cubicBezTo>
                    <a:pt x="4049" y="3132"/>
                    <a:pt x="4335" y="3418"/>
                    <a:pt x="4335" y="3775"/>
                  </a:cubicBezTo>
                  <a:cubicBezTo>
                    <a:pt x="4335" y="4120"/>
                    <a:pt x="4049" y="4406"/>
                    <a:pt x="3692" y="4406"/>
                  </a:cubicBezTo>
                  <a:cubicBezTo>
                    <a:pt x="3346" y="4406"/>
                    <a:pt x="3061" y="4120"/>
                    <a:pt x="3061" y="3775"/>
                  </a:cubicBezTo>
                  <a:cubicBezTo>
                    <a:pt x="3061" y="3418"/>
                    <a:pt x="3346" y="3132"/>
                    <a:pt x="3692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8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7" y="4406"/>
                    <a:pt x="4811" y="4120"/>
                    <a:pt x="4811" y="3775"/>
                  </a:cubicBezTo>
                  <a:cubicBezTo>
                    <a:pt x="4811" y="3418"/>
                    <a:pt x="5097" y="3132"/>
                    <a:pt x="5454" y="3132"/>
                  </a:cubicBezTo>
                  <a:close/>
                  <a:moveTo>
                    <a:pt x="3680" y="4894"/>
                  </a:moveTo>
                  <a:cubicBezTo>
                    <a:pt x="4037" y="4894"/>
                    <a:pt x="4323" y="5180"/>
                    <a:pt x="4323" y="5537"/>
                  </a:cubicBezTo>
                  <a:cubicBezTo>
                    <a:pt x="4323" y="5883"/>
                    <a:pt x="4037" y="6168"/>
                    <a:pt x="3680" y="6168"/>
                  </a:cubicBezTo>
                  <a:cubicBezTo>
                    <a:pt x="3335" y="6168"/>
                    <a:pt x="3049" y="5883"/>
                    <a:pt x="3049" y="5537"/>
                  </a:cubicBezTo>
                  <a:cubicBezTo>
                    <a:pt x="3049" y="5180"/>
                    <a:pt x="3335" y="4894"/>
                    <a:pt x="3680" y="4894"/>
                  </a:cubicBezTo>
                  <a:close/>
                  <a:moveTo>
                    <a:pt x="3537" y="1"/>
                  </a:moveTo>
                  <a:cubicBezTo>
                    <a:pt x="3442" y="1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70" y="501"/>
                  </a:cubicBezTo>
                  <a:cubicBezTo>
                    <a:pt x="3168" y="513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8" y="213"/>
                    <a:pt x="2490" y="213"/>
                  </a:cubicBezTo>
                  <a:cubicBezTo>
                    <a:pt x="2466" y="213"/>
                    <a:pt x="2442" y="218"/>
                    <a:pt x="2418" y="227"/>
                  </a:cubicBezTo>
                  <a:lnTo>
                    <a:pt x="2132" y="346"/>
                  </a:lnTo>
                  <a:cubicBezTo>
                    <a:pt x="2049" y="382"/>
                    <a:pt x="2001" y="489"/>
                    <a:pt x="2037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8" y="858"/>
                  </a:cubicBezTo>
                  <a:cubicBezTo>
                    <a:pt x="1989" y="953"/>
                    <a:pt x="1811" y="1072"/>
                    <a:pt x="1656" y="1203"/>
                  </a:cubicBezTo>
                  <a:cubicBezTo>
                    <a:pt x="1644" y="1191"/>
                    <a:pt x="1644" y="1180"/>
                    <a:pt x="1632" y="1168"/>
                  </a:cubicBezTo>
                  <a:lnTo>
                    <a:pt x="1441" y="977"/>
                  </a:lnTo>
                  <a:cubicBezTo>
                    <a:pt x="1406" y="941"/>
                    <a:pt x="1361" y="924"/>
                    <a:pt x="1316" y="924"/>
                  </a:cubicBezTo>
                  <a:cubicBezTo>
                    <a:pt x="1272" y="924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6" y="1263"/>
                    <a:pt x="906" y="1370"/>
                    <a:pt x="977" y="1442"/>
                  </a:cubicBezTo>
                  <a:lnTo>
                    <a:pt x="1168" y="1632"/>
                  </a:lnTo>
                  <a:cubicBezTo>
                    <a:pt x="1179" y="1644"/>
                    <a:pt x="1179" y="1656"/>
                    <a:pt x="1191" y="1656"/>
                  </a:cubicBezTo>
                  <a:cubicBezTo>
                    <a:pt x="1060" y="1811"/>
                    <a:pt x="953" y="1977"/>
                    <a:pt x="858" y="2156"/>
                  </a:cubicBezTo>
                  <a:cubicBezTo>
                    <a:pt x="846" y="2156"/>
                    <a:pt x="834" y="2144"/>
                    <a:pt x="834" y="2144"/>
                  </a:cubicBezTo>
                  <a:lnTo>
                    <a:pt x="572" y="2037"/>
                  </a:lnTo>
                  <a:cubicBezTo>
                    <a:pt x="551" y="2028"/>
                    <a:pt x="528" y="2023"/>
                    <a:pt x="505" y="2023"/>
                  </a:cubicBezTo>
                  <a:cubicBezTo>
                    <a:pt x="439" y="2023"/>
                    <a:pt x="373" y="2061"/>
                    <a:pt x="346" y="2132"/>
                  </a:cubicBezTo>
                  <a:lnTo>
                    <a:pt x="227" y="2418"/>
                  </a:lnTo>
                  <a:cubicBezTo>
                    <a:pt x="191" y="2501"/>
                    <a:pt x="227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7" y="2954"/>
                    <a:pt x="489" y="3168"/>
                    <a:pt x="465" y="3370"/>
                  </a:cubicBezTo>
                  <a:lnTo>
                    <a:pt x="167" y="3370"/>
                  </a:lnTo>
                  <a:cubicBezTo>
                    <a:pt x="72" y="3370"/>
                    <a:pt x="1" y="3454"/>
                    <a:pt x="1" y="3549"/>
                  </a:cubicBezTo>
                  <a:lnTo>
                    <a:pt x="1" y="3858"/>
                  </a:lnTo>
                  <a:cubicBezTo>
                    <a:pt x="1" y="3954"/>
                    <a:pt x="72" y="4037"/>
                    <a:pt x="167" y="4037"/>
                  </a:cubicBezTo>
                  <a:lnTo>
                    <a:pt x="453" y="4037"/>
                  </a:lnTo>
                  <a:cubicBezTo>
                    <a:pt x="453" y="4037"/>
                    <a:pt x="465" y="4025"/>
                    <a:pt x="465" y="4025"/>
                  </a:cubicBezTo>
                  <a:cubicBezTo>
                    <a:pt x="489" y="4204"/>
                    <a:pt x="525" y="4382"/>
                    <a:pt x="560" y="4549"/>
                  </a:cubicBezTo>
                  <a:lnTo>
                    <a:pt x="548" y="4549"/>
                  </a:lnTo>
                  <a:lnTo>
                    <a:pt x="287" y="4656"/>
                  </a:lnTo>
                  <a:cubicBezTo>
                    <a:pt x="203" y="4692"/>
                    <a:pt x="156" y="4787"/>
                    <a:pt x="191" y="4871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2"/>
                    <a:pt x="525" y="5263"/>
                  </a:cubicBezTo>
                  <a:lnTo>
                    <a:pt x="775" y="5168"/>
                  </a:lnTo>
                  <a:cubicBezTo>
                    <a:pt x="787" y="5168"/>
                    <a:pt x="787" y="5168"/>
                    <a:pt x="798" y="5156"/>
                  </a:cubicBezTo>
                  <a:cubicBezTo>
                    <a:pt x="906" y="5371"/>
                    <a:pt x="1037" y="5573"/>
                    <a:pt x="1179" y="5752"/>
                  </a:cubicBezTo>
                  <a:cubicBezTo>
                    <a:pt x="1179" y="5763"/>
                    <a:pt x="1168" y="5763"/>
                    <a:pt x="1168" y="5763"/>
                  </a:cubicBezTo>
                  <a:lnTo>
                    <a:pt x="977" y="5966"/>
                  </a:lnTo>
                  <a:cubicBezTo>
                    <a:pt x="906" y="6025"/>
                    <a:pt x="906" y="6144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2" y="6475"/>
                    <a:pt x="1316" y="6475"/>
                  </a:cubicBezTo>
                  <a:cubicBezTo>
                    <a:pt x="1361" y="6475"/>
                    <a:pt x="1406" y="6460"/>
                    <a:pt x="1441" y="6430"/>
                  </a:cubicBezTo>
                  <a:lnTo>
                    <a:pt x="1632" y="6228"/>
                  </a:lnTo>
                  <a:cubicBezTo>
                    <a:pt x="1644" y="6228"/>
                    <a:pt x="1644" y="6228"/>
                    <a:pt x="1644" y="6216"/>
                  </a:cubicBezTo>
                  <a:cubicBezTo>
                    <a:pt x="1787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30" y="6883"/>
                    <a:pt x="1977" y="6978"/>
                    <a:pt x="2061" y="7026"/>
                  </a:cubicBezTo>
                  <a:lnTo>
                    <a:pt x="2346" y="7145"/>
                  </a:lnTo>
                  <a:cubicBezTo>
                    <a:pt x="2368" y="7154"/>
                    <a:pt x="2391" y="7158"/>
                    <a:pt x="2415" y="7158"/>
                  </a:cubicBezTo>
                  <a:cubicBezTo>
                    <a:pt x="2481" y="7158"/>
                    <a:pt x="2546" y="7123"/>
                    <a:pt x="2573" y="7061"/>
                  </a:cubicBezTo>
                  <a:lnTo>
                    <a:pt x="2680" y="6811"/>
                  </a:lnTo>
                  <a:cubicBezTo>
                    <a:pt x="2692" y="6799"/>
                    <a:pt x="2692" y="6799"/>
                    <a:pt x="2692" y="6787"/>
                  </a:cubicBezTo>
                  <a:cubicBezTo>
                    <a:pt x="2906" y="6859"/>
                    <a:pt x="3132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8"/>
                  </a:lnTo>
                  <a:cubicBezTo>
                    <a:pt x="3370" y="7323"/>
                    <a:pt x="3442" y="7395"/>
                    <a:pt x="3537" y="7395"/>
                  </a:cubicBezTo>
                  <a:lnTo>
                    <a:pt x="3858" y="7395"/>
                  </a:lnTo>
                  <a:cubicBezTo>
                    <a:pt x="3954" y="7395"/>
                    <a:pt x="4025" y="7323"/>
                    <a:pt x="4025" y="7228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30"/>
                  </a:cubicBezTo>
                  <a:cubicBezTo>
                    <a:pt x="4239" y="6906"/>
                    <a:pt x="4442" y="6859"/>
                    <a:pt x="4632" y="6799"/>
                  </a:cubicBezTo>
                  <a:cubicBezTo>
                    <a:pt x="4632" y="6811"/>
                    <a:pt x="4644" y="6823"/>
                    <a:pt x="4644" y="6835"/>
                  </a:cubicBezTo>
                  <a:lnTo>
                    <a:pt x="4751" y="7085"/>
                  </a:lnTo>
                  <a:cubicBezTo>
                    <a:pt x="4779" y="7149"/>
                    <a:pt x="4842" y="7192"/>
                    <a:pt x="4913" y="7192"/>
                  </a:cubicBezTo>
                  <a:cubicBezTo>
                    <a:pt x="4934" y="7192"/>
                    <a:pt x="4956" y="7189"/>
                    <a:pt x="4978" y="7180"/>
                  </a:cubicBezTo>
                  <a:lnTo>
                    <a:pt x="5263" y="7061"/>
                  </a:lnTo>
                  <a:cubicBezTo>
                    <a:pt x="5347" y="7026"/>
                    <a:pt x="5394" y="6918"/>
                    <a:pt x="5359" y="6835"/>
                  </a:cubicBezTo>
                  <a:lnTo>
                    <a:pt x="5251" y="6573"/>
                  </a:lnTo>
                  <a:cubicBezTo>
                    <a:pt x="5251" y="6561"/>
                    <a:pt x="5240" y="6561"/>
                    <a:pt x="5240" y="6549"/>
                  </a:cubicBezTo>
                  <a:cubicBezTo>
                    <a:pt x="5418" y="6454"/>
                    <a:pt x="5585" y="6335"/>
                    <a:pt x="5740" y="6204"/>
                  </a:cubicBezTo>
                  <a:cubicBezTo>
                    <a:pt x="5751" y="6216"/>
                    <a:pt x="5751" y="6228"/>
                    <a:pt x="5763" y="6228"/>
                  </a:cubicBezTo>
                  <a:lnTo>
                    <a:pt x="5954" y="6430"/>
                  </a:lnTo>
                  <a:cubicBezTo>
                    <a:pt x="5990" y="6460"/>
                    <a:pt x="6034" y="6475"/>
                    <a:pt x="6079" y="6475"/>
                  </a:cubicBezTo>
                  <a:cubicBezTo>
                    <a:pt x="6124" y="6475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90" y="6144"/>
                    <a:pt x="6490" y="6025"/>
                    <a:pt x="6430" y="5966"/>
                  </a:cubicBezTo>
                  <a:lnTo>
                    <a:pt x="6228" y="5763"/>
                  </a:lnTo>
                  <a:cubicBezTo>
                    <a:pt x="6216" y="5763"/>
                    <a:pt x="6204" y="5752"/>
                    <a:pt x="6192" y="5740"/>
                  </a:cubicBezTo>
                  <a:cubicBezTo>
                    <a:pt x="6323" y="5585"/>
                    <a:pt x="6430" y="5418"/>
                    <a:pt x="6525" y="5240"/>
                  </a:cubicBezTo>
                  <a:cubicBezTo>
                    <a:pt x="6537" y="5252"/>
                    <a:pt x="6549" y="5252"/>
                    <a:pt x="6573" y="5263"/>
                  </a:cubicBezTo>
                  <a:lnTo>
                    <a:pt x="6823" y="5371"/>
                  </a:lnTo>
                  <a:cubicBezTo>
                    <a:pt x="6844" y="5380"/>
                    <a:pt x="6867" y="5384"/>
                    <a:pt x="6890" y="5384"/>
                  </a:cubicBezTo>
                  <a:cubicBezTo>
                    <a:pt x="6956" y="5384"/>
                    <a:pt x="7023" y="5346"/>
                    <a:pt x="7049" y="5275"/>
                  </a:cubicBezTo>
                  <a:lnTo>
                    <a:pt x="7168" y="4990"/>
                  </a:lnTo>
                  <a:cubicBezTo>
                    <a:pt x="7204" y="4906"/>
                    <a:pt x="7168" y="4799"/>
                    <a:pt x="7073" y="4763"/>
                  </a:cubicBezTo>
                  <a:lnTo>
                    <a:pt x="6823" y="4656"/>
                  </a:lnTo>
                  <a:cubicBezTo>
                    <a:pt x="6811" y="4656"/>
                    <a:pt x="6787" y="4644"/>
                    <a:pt x="6775" y="4644"/>
                  </a:cubicBezTo>
                  <a:cubicBezTo>
                    <a:pt x="6835" y="4442"/>
                    <a:pt x="6883" y="4239"/>
                    <a:pt x="6894" y="4025"/>
                  </a:cubicBezTo>
                  <a:lnTo>
                    <a:pt x="7228" y="4025"/>
                  </a:lnTo>
                  <a:cubicBezTo>
                    <a:pt x="7323" y="4025"/>
                    <a:pt x="7395" y="3954"/>
                    <a:pt x="7395" y="3858"/>
                  </a:cubicBezTo>
                  <a:lnTo>
                    <a:pt x="7395" y="3549"/>
                  </a:lnTo>
                  <a:cubicBezTo>
                    <a:pt x="7395" y="3454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894" y="3382"/>
                  </a:cubicBezTo>
                  <a:cubicBezTo>
                    <a:pt x="6883" y="3204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47" y="2846"/>
                  </a:cubicBezTo>
                  <a:lnTo>
                    <a:pt x="7109" y="2751"/>
                  </a:lnTo>
                  <a:cubicBezTo>
                    <a:pt x="7204" y="2715"/>
                    <a:pt x="7240" y="2620"/>
                    <a:pt x="7204" y="2525"/>
                  </a:cubicBezTo>
                  <a:lnTo>
                    <a:pt x="7097" y="2239"/>
                  </a:lnTo>
                  <a:cubicBezTo>
                    <a:pt x="7068" y="2163"/>
                    <a:pt x="7002" y="2125"/>
                    <a:pt x="6927" y="2125"/>
                  </a:cubicBezTo>
                  <a:cubicBezTo>
                    <a:pt x="6909" y="2125"/>
                    <a:pt x="6890" y="2127"/>
                    <a:pt x="6871" y="2132"/>
                  </a:cubicBezTo>
                  <a:lnTo>
                    <a:pt x="6621" y="2239"/>
                  </a:lnTo>
                  <a:cubicBezTo>
                    <a:pt x="6597" y="2239"/>
                    <a:pt x="6585" y="2251"/>
                    <a:pt x="6573" y="2263"/>
                  </a:cubicBezTo>
                  <a:cubicBezTo>
                    <a:pt x="6466" y="2049"/>
                    <a:pt x="6335" y="1846"/>
                    <a:pt x="6180" y="1668"/>
                  </a:cubicBezTo>
                  <a:cubicBezTo>
                    <a:pt x="6204" y="1656"/>
                    <a:pt x="6216" y="1644"/>
                    <a:pt x="6228" y="1632"/>
                  </a:cubicBezTo>
                  <a:lnTo>
                    <a:pt x="6430" y="1442"/>
                  </a:lnTo>
                  <a:cubicBezTo>
                    <a:pt x="6490" y="1370"/>
                    <a:pt x="6490" y="1263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4" y="924"/>
                    <a:pt x="6079" y="924"/>
                  </a:cubicBezTo>
                  <a:cubicBezTo>
                    <a:pt x="6034" y="924"/>
                    <a:pt x="5990" y="941"/>
                    <a:pt x="5954" y="977"/>
                  </a:cubicBezTo>
                  <a:lnTo>
                    <a:pt x="5763" y="1168"/>
                  </a:lnTo>
                  <a:cubicBezTo>
                    <a:pt x="5751" y="1180"/>
                    <a:pt x="5740" y="1203"/>
                    <a:pt x="5740" y="1215"/>
                  </a:cubicBezTo>
                  <a:cubicBezTo>
                    <a:pt x="5597" y="1096"/>
                    <a:pt x="5442" y="1001"/>
                    <a:pt x="5287" y="906"/>
                  </a:cubicBezTo>
                  <a:cubicBezTo>
                    <a:pt x="5299" y="894"/>
                    <a:pt x="5311" y="882"/>
                    <a:pt x="5311" y="858"/>
                  </a:cubicBezTo>
                  <a:lnTo>
                    <a:pt x="5430" y="608"/>
                  </a:lnTo>
                  <a:cubicBezTo>
                    <a:pt x="5466" y="525"/>
                    <a:pt x="5430" y="418"/>
                    <a:pt x="5335" y="382"/>
                  </a:cubicBezTo>
                  <a:lnTo>
                    <a:pt x="5049" y="251"/>
                  </a:lnTo>
                  <a:cubicBezTo>
                    <a:pt x="5030" y="243"/>
                    <a:pt x="5010" y="239"/>
                    <a:pt x="4989" y="239"/>
                  </a:cubicBezTo>
                  <a:cubicBezTo>
                    <a:pt x="4920" y="239"/>
                    <a:pt x="4850" y="282"/>
                    <a:pt x="4823" y="346"/>
                  </a:cubicBezTo>
                  <a:lnTo>
                    <a:pt x="4716" y="596"/>
                  </a:lnTo>
                  <a:cubicBezTo>
                    <a:pt x="4704" y="608"/>
                    <a:pt x="4704" y="632"/>
                    <a:pt x="4704" y="644"/>
                  </a:cubicBezTo>
                  <a:cubicBezTo>
                    <a:pt x="4478" y="572"/>
                    <a:pt x="4251" y="525"/>
                    <a:pt x="4025" y="501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4" y="1"/>
                    <a:pt x="3858" y="1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154188" y="3546361"/>
              <a:ext cx="815738" cy="813318"/>
            </a:xfrm>
            <a:custGeom>
              <a:rect b="b" l="l" r="r" t="t"/>
              <a:pathLst>
                <a:path extrusionOk="0" h="18817" w="18873">
                  <a:moveTo>
                    <a:pt x="11200" y="3195"/>
                  </a:moveTo>
                  <a:cubicBezTo>
                    <a:pt x="11272" y="3195"/>
                    <a:pt x="11346" y="3206"/>
                    <a:pt x="11419" y="3229"/>
                  </a:cubicBezTo>
                  <a:cubicBezTo>
                    <a:pt x="12824" y="3694"/>
                    <a:pt x="14038" y="4622"/>
                    <a:pt x="14836" y="5861"/>
                  </a:cubicBezTo>
                  <a:cubicBezTo>
                    <a:pt x="15074" y="6230"/>
                    <a:pt x="14931" y="6730"/>
                    <a:pt x="14538" y="6920"/>
                  </a:cubicBezTo>
                  <a:cubicBezTo>
                    <a:pt x="14122" y="7123"/>
                    <a:pt x="13717" y="7313"/>
                    <a:pt x="13300" y="7504"/>
                  </a:cubicBezTo>
                  <a:cubicBezTo>
                    <a:pt x="13197" y="7553"/>
                    <a:pt x="13089" y="7577"/>
                    <a:pt x="12981" y="7577"/>
                  </a:cubicBezTo>
                  <a:cubicBezTo>
                    <a:pt x="12752" y="7577"/>
                    <a:pt x="12529" y="7468"/>
                    <a:pt x="12383" y="7265"/>
                  </a:cubicBezTo>
                  <a:cubicBezTo>
                    <a:pt x="11967" y="6670"/>
                    <a:pt x="11371" y="6218"/>
                    <a:pt x="10693" y="5968"/>
                  </a:cubicBezTo>
                  <a:cubicBezTo>
                    <a:pt x="10359" y="5837"/>
                    <a:pt x="10157" y="5491"/>
                    <a:pt x="10228" y="5146"/>
                  </a:cubicBezTo>
                  <a:cubicBezTo>
                    <a:pt x="10312" y="4694"/>
                    <a:pt x="10395" y="4241"/>
                    <a:pt x="10478" y="3801"/>
                  </a:cubicBezTo>
                  <a:cubicBezTo>
                    <a:pt x="10547" y="3437"/>
                    <a:pt x="10859" y="3195"/>
                    <a:pt x="11200" y="3195"/>
                  </a:cubicBezTo>
                  <a:close/>
                  <a:moveTo>
                    <a:pt x="6244" y="3840"/>
                  </a:moveTo>
                  <a:cubicBezTo>
                    <a:pt x="6517" y="3840"/>
                    <a:pt x="6779" y="3994"/>
                    <a:pt x="6906" y="4265"/>
                  </a:cubicBezTo>
                  <a:cubicBezTo>
                    <a:pt x="7109" y="4670"/>
                    <a:pt x="7299" y="5087"/>
                    <a:pt x="7502" y="5491"/>
                  </a:cubicBezTo>
                  <a:cubicBezTo>
                    <a:pt x="7657" y="5825"/>
                    <a:pt x="7549" y="6206"/>
                    <a:pt x="7252" y="6408"/>
                  </a:cubicBezTo>
                  <a:cubicBezTo>
                    <a:pt x="6656" y="6837"/>
                    <a:pt x="6204" y="7420"/>
                    <a:pt x="5954" y="8099"/>
                  </a:cubicBezTo>
                  <a:cubicBezTo>
                    <a:pt x="5839" y="8402"/>
                    <a:pt x="5559" y="8586"/>
                    <a:pt x="5258" y="8586"/>
                  </a:cubicBezTo>
                  <a:cubicBezTo>
                    <a:pt x="5217" y="8586"/>
                    <a:pt x="5174" y="8582"/>
                    <a:pt x="5132" y="8575"/>
                  </a:cubicBezTo>
                  <a:cubicBezTo>
                    <a:pt x="4680" y="8492"/>
                    <a:pt x="4228" y="8408"/>
                    <a:pt x="3787" y="8325"/>
                  </a:cubicBezTo>
                  <a:cubicBezTo>
                    <a:pt x="3346" y="8242"/>
                    <a:pt x="3085" y="7801"/>
                    <a:pt x="3227" y="7373"/>
                  </a:cubicBezTo>
                  <a:cubicBezTo>
                    <a:pt x="3680" y="5968"/>
                    <a:pt x="4609" y="4765"/>
                    <a:pt x="5847" y="3956"/>
                  </a:cubicBezTo>
                  <a:cubicBezTo>
                    <a:pt x="5972" y="3877"/>
                    <a:pt x="6109" y="3840"/>
                    <a:pt x="6244" y="3840"/>
                  </a:cubicBezTo>
                  <a:close/>
                  <a:moveTo>
                    <a:pt x="9211" y="7035"/>
                  </a:moveTo>
                  <a:cubicBezTo>
                    <a:pt x="9716" y="7035"/>
                    <a:pt x="10226" y="7195"/>
                    <a:pt x="10657" y="7527"/>
                  </a:cubicBezTo>
                  <a:cubicBezTo>
                    <a:pt x="11693" y="8325"/>
                    <a:pt x="11883" y="9813"/>
                    <a:pt x="11086" y="10849"/>
                  </a:cubicBezTo>
                  <a:cubicBezTo>
                    <a:pt x="10620" y="11454"/>
                    <a:pt x="9919" y="11771"/>
                    <a:pt x="9210" y="11771"/>
                  </a:cubicBezTo>
                  <a:cubicBezTo>
                    <a:pt x="8704" y="11771"/>
                    <a:pt x="8195" y="11610"/>
                    <a:pt x="7764" y="11278"/>
                  </a:cubicBezTo>
                  <a:cubicBezTo>
                    <a:pt x="6728" y="10480"/>
                    <a:pt x="6537" y="8992"/>
                    <a:pt x="7335" y="7956"/>
                  </a:cubicBezTo>
                  <a:cubicBezTo>
                    <a:pt x="7801" y="7351"/>
                    <a:pt x="8502" y="7035"/>
                    <a:pt x="9211" y="7035"/>
                  </a:cubicBezTo>
                  <a:close/>
                  <a:moveTo>
                    <a:pt x="13533" y="10220"/>
                  </a:moveTo>
                  <a:cubicBezTo>
                    <a:pt x="13574" y="10220"/>
                    <a:pt x="13615" y="10223"/>
                    <a:pt x="13657" y="10230"/>
                  </a:cubicBezTo>
                  <a:cubicBezTo>
                    <a:pt x="14110" y="10313"/>
                    <a:pt x="14550" y="10409"/>
                    <a:pt x="15003" y="10492"/>
                  </a:cubicBezTo>
                  <a:cubicBezTo>
                    <a:pt x="15431" y="10563"/>
                    <a:pt x="15705" y="11016"/>
                    <a:pt x="15562" y="11433"/>
                  </a:cubicBezTo>
                  <a:cubicBezTo>
                    <a:pt x="15110" y="12838"/>
                    <a:pt x="14181" y="14052"/>
                    <a:pt x="12931" y="14850"/>
                  </a:cubicBezTo>
                  <a:cubicBezTo>
                    <a:pt x="12809" y="14929"/>
                    <a:pt x="12672" y="14966"/>
                    <a:pt x="12537" y="14966"/>
                  </a:cubicBezTo>
                  <a:cubicBezTo>
                    <a:pt x="12264" y="14966"/>
                    <a:pt x="11999" y="14815"/>
                    <a:pt x="11871" y="14552"/>
                  </a:cubicBezTo>
                  <a:cubicBezTo>
                    <a:pt x="11681" y="14135"/>
                    <a:pt x="11478" y="13731"/>
                    <a:pt x="11288" y="13314"/>
                  </a:cubicBezTo>
                  <a:cubicBezTo>
                    <a:pt x="11133" y="12992"/>
                    <a:pt x="11240" y="12599"/>
                    <a:pt x="11538" y="12397"/>
                  </a:cubicBezTo>
                  <a:cubicBezTo>
                    <a:pt x="12121" y="11980"/>
                    <a:pt x="12586" y="11385"/>
                    <a:pt x="12836" y="10706"/>
                  </a:cubicBezTo>
                  <a:cubicBezTo>
                    <a:pt x="12941" y="10412"/>
                    <a:pt x="13222" y="10220"/>
                    <a:pt x="13533" y="10220"/>
                  </a:cubicBezTo>
                  <a:close/>
                  <a:moveTo>
                    <a:pt x="5799" y="11231"/>
                  </a:moveTo>
                  <a:cubicBezTo>
                    <a:pt x="6031" y="11231"/>
                    <a:pt x="6255" y="11343"/>
                    <a:pt x="6394" y="11540"/>
                  </a:cubicBezTo>
                  <a:cubicBezTo>
                    <a:pt x="6823" y="12135"/>
                    <a:pt x="7407" y="12588"/>
                    <a:pt x="8097" y="12849"/>
                  </a:cubicBezTo>
                  <a:cubicBezTo>
                    <a:pt x="8430" y="12969"/>
                    <a:pt x="8633" y="13314"/>
                    <a:pt x="8561" y="13671"/>
                  </a:cubicBezTo>
                  <a:cubicBezTo>
                    <a:pt x="8478" y="14112"/>
                    <a:pt x="8395" y="14564"/>
                    <a:pt x="8311" y="15016"/>
                  </a:cubicBezTo>
                  <a:cubicBezTo>
                    <a:pt x="8243" y="15370"/>
                    <a:pt x="7931" y="15610"/>
                    <a:pt x="7584" y="15610"/>
                  </a:cubicBezTo>
                  <a:cubicBezTo>
                    <a:pt x="7510" y="15610"/>
                    <a:pt x="7434" y="15599"/>
                    <a:pt x="7359" y="15576"/>
                  </a:cubicBezTo>
                  <a:cubicBezTo>
                    <a:pt x="5954" y="15124"/>
                    <a:pt x="4751" y="14195"/>
                    <a:pt x="3954" y="12945"/>
                  </a:cubicBezTo>
                  <a:cubicBezTo>
                    <a:pt x="3704" y="12576"/>
                    <a:pt x="3847" y="12076"/>
                    <a:pt x="4251" y="11885"/>
                  </a:cubicBezTo>
                  <a:cubicBezTo>
                    <a:pt x="4656" y="11695"/>
                    <a:pt x="5073" y="11492"/>
                    <a:pt x="5490" y="11302"/>
                  </a:cubicBezTo>
                  <a:cubicBezTo>
                    <a:pt x="5590" y="11254"/>
                    <a:pt x="5695" y="11231"/>
                    <a:pt x="5799" y="11231"/>
                  </a:cubicBezTo>
                  <a:close/>
                  <a:moveTo>
                    <a:pt x="8666" y="0"/>
                  </a:moveTo>
                  <a:cubicBezTo>
                    <a:pt x="8651" y="0"/>
                    <a:pt x="8636" y="1"/>
                    <a:pt x="8621" y="3"/>
                  </a:cubicBezTo>
                  <a:lnTo>
                    <a:pt x="7823" y="110"/>
                  </a:lnTo>
                  <a:cubicBezTo>
                    <a:pt x="7585" y="146"/>
                    <a:pt x="7407" y="360"/>
                    <a:pt x="7442" y="598"/>
                  </a:cubicBezTo>
                  <a:lnTo>
                    <a:pt x="7537" y="1300"/>
                  </a:lnTo>
                  <a:cubicBezTo>
                    <a:pt x="7537" y="1324"/>
                    <a:pt x="7549" y="1348"/>
                    <a:pt x="7549" y="1372"/>
                  </a:cubicBezTo>
                  <a:cubicBezTo>
                    <a:pt x="7049" y="1491"/>
                    <a:pt x="6561" y="1646"/>
                    <a:pt x="6097" y="1860"/>
                  </a:cubicBezTo>
                  <a:cubicBezTo>
                    <a:pt x="6085" y="1836"/>
                    <a:pt x="6073" y="1812"/>
                    <a:pt x="6061" y="1789"/>
                  </a:cubicBezTo>
                  <a:lnTo>
                    <a:pt x="5716" y="1181"/>
                  </a:lnTo>
                  <a:cubicBezTo>
                    <a:pt x="5636" y="1037"/>
                    <a:pt x="5490" y="957"/>
                    <a:pt x="5339" y="957"/>
                  </a:cubicBezTo>
                  <a:cubicBezTo>
                    <a:pt x="5265" y="957"/>
                    <a:pt x="5190" y="976"/>
                    <a:pt x="5121" y="1015"/>
                  </a:cubicBezTo>
                  <a:lnTo>
                    <a:pt x="4418" y="1408"/>
                  </a:lnTo>
                  <a:cubicBezTo>
                    <a:pt x="4216" y="1527"/>
                    <a:pt x="4144" y="1800"/>
                    <a:pt x="4263" y="2003"/>
                  </a:cubicBezTo>
                  <a:lnTo>
                    <a:pt x="4609" y="2622"/>
                  </a:lnTo>
                  <a:cubicBezTo>
                    <a:pt x="4620" y="2634"/>
                    <a:pt x="4632" y="2658"/>
                    <a:pt x="4644" y="2670"/>
                  </a:cubicBezTo>
                  <a:cubicBezTo>
                    <a:pt x="4204" y="2979"/>
                    <a:pt x="3787" y="3348"/>
                    <a:pt x="3406" y="3753"/>
                  </a:cubicBezTo>
                  <a:cubicBezTo>
                    <a:pt x="3370" y="3694"/>
                    <a:pt x="3335" y="3646"/>
                    <a:pt x="3287" y="3610"/>
                  </a:cubicBezTo>
                  <a:lnTo>
                    <a:pt x="2715" y="3170"/>
                  </a:lnTo>
                  <a:cubicBezTo>
                    <a:pt x="2637" y="3111"/>
                    <a:pt x="2545" y="3082"/>
                    <a:pt x="2453" y="3082"/>
                  </a:cubicBezTo>
                  <a:cubicBezTo>
                    <a:pt x="2322" y="3082"/>
                    <a:pt x="2192" y="3141"/>
                    <a:pt x="2108" y="3253"/>
                  </a:cubicBezTo>
                  <a:lnTo>
                    <a:pt x="1608" y="3896"/>
                  </a:lnTo>
                  <a:cubicBezTo>
                    <a:pt x="1465" y="4086"/>
                    <a:pt x="1501" y="4360"/>
                    <a:pt x="1692" y="4515"/>
                  </a:cubicBezTo>
                  <a:lnTo>
                    <a:pt x="2251" y="4944"/>
                  </a:lnTo>
                  <a:cubicBezTo>
                    <a:pt x="2299" y="4979"/>
                    <a:pt x="2358" y="5015"/>
                    <a:pt x="2418" y="5027"/>
                  </a:cubicBezTo>
                  <a:cubicBezTo>
                    <a:pt x="2168" y="5420"/>
                    <a:pt x="1953" y="5825"/>
                    <a:pt x="1787" y="6242"/>
                  </a:cubicBezTo>
                  <a:cubicBezTo>
                    <a:pt x="1775" y="6242"/>
                    <a:pt x="1751" y="6230"/>
                    <a:pt x="1739" y="6230"/>
                  </a:cubicBezTo>
                  <a:lnTo>
                    <a:pt x="1060" y="6027"/>
                  </a:lnTo>
                  <a:cubicBezTo>
                    <a:pt x="1018" y="6014"/>
                    <a:pt x="976" y="6008"/>
                    <a:pt x="933" y="6008"/>
                  </a:cubicBezTo>
                  <a:cubicBezTo>
                    <a:pt x="748" y="6008"/>
                    <a:pt x="573" y="6129"/>
                    <a:pt x="525" y="6313"/>
                  </a:cubicBezTo>
                  <a:lnTo>
                    <a:pt x="287" y="7087"/>
                  </a:lnTo>
                  <a:cubicBezTo>
                    <a:pt x="215" y="7313"/>
                    <a:pt x="346" y="7563"/>
                    <a:pt x="584" y="7635"/>
                  </a:cubicBezTo>
                  <a:lnTo>
                    <a:pt x="1263" y="7837"/>
                  </a:lnTo>
                  <a:lnTo>
                    <a:pt x="1299" y="7837"/>
                  </a:lnTo>
                  <a:cubicBezTo>
                    <a:pt x="1191" y="8444"/>
                    <a:pt x="1144" y="9039"/>
                    <a:pt x="1156" y="9647"/>
                  </a:cubicBezTo>
                  <a:lnTo>
                    <a:pt x="1108" y="9647"/>
                  </a:lnTo>
                  <a:lnTo>
                    <a:pt x="418" y="9742"/>
                  </a:lnTo>
                  <a:cubicBezTo>
                    <a:pt x="168" y="9766"/>
                    <a:pt x="1" y="9992"/>
                    <a:pt x="37" y="10230"/>
                  </a:cubicBezTo>
                  <a:lnTo>
                    <a:pt x="144" y="11028"/>
                  </a:lnTo>
                  <a:cubicBezTo>
                    <a:pt x="165" y="11244"/>
                    <a:pt x="354" y="11402"/>
                    <a:pt x="567" y="11402"/>
                  </a:cubicBezTo>
                  <a:cubicBezTo>
                    <a:pt x="589" y="11402"/>
                    <a:pt x="610" y="11400"/>
                    <a:pt x="632" y="11397"/>
                  </a:cubicBezTo>
                  <a:lnTo>
                    <a:pt x="1322" y="11314"/>
                  </a:lnTo>
                  <a:cubicBezTo>
                    <a:pt x="1346" y="11302"/>
                    <a:pt x="1358" y="11302"/>
                    <a:pt x="1370" y="11302"/>
                  </a:cubicBezTo>
                  <a:cubicBezTo>
                    <a:pt x="1477" y="11742"/>
                    <a:pt x="1620" y="12183"/>
                    <a:pt x="1799" y="12611"/>
                  </a:cubicBezTo>
                  <a:cubicBezTo>
                    <a:pt x="1787" y="12623"/>
                    <a:pt x="1775" y="12623"/>
                    <a:pt x="1763" y="12635"/>
                  </a:cubicBezTo>
                  <a:lnTo>
                    <a:pt x="1144" y="12969"/>
                  </a:lnTo>
                  <a:cubicBezTo>
                    <a:pt x="930" y="13088"/>
                    <a:pt x="846" y="13350"/>
                    <a:pt x="965" y="13564"/>
                  </a:cubicBezTo>
                  <a:lnTo>
                    <a:pt x="1346" y="14266"/>
                  </a:lnTo>
                  <a:cubicBezTo>
                    <a:pt x="1428" y="14414"/>
                    <a:pt x="1578" y="14499"/>
                    <a:pt x="1733" y="14499"/>
                  </a:cubicBezTo>
                  <a:cubicBezTo>
                    <a:pt x="1804" y="14499"/>
                    <a:pt x="1875" y="14482"/>
                    <a:pt x="1942" y="14445"/>
                  </a:cubicBezTo>
                  <a:lnTo>
                    <a:pt x="2561" y="14112"/>
                  </a:lnTo>
                  <a:cubicBezTo>
                    <a:pt x="2573" y="14100"/>
                    <a:pt x="2596" y="14088"/>
                    <a:pt x="2608" y="14076"/>
                  </a:cubicBezTo>
                  <a:cubicBezTo>
                    <a:pt x="2942" y="14552"/>
                    <a:pt x="3323" y="15004"/>
                    <a:pt x="3763" y="15421"/>
                  </a:cubicBezTo>
                  <a:cubicBezTo>
                    <a:pt x="3751" y="15433"/>
                    <a:pt x="3727" y="15445"/>
                    <a:pt x="3716" y="15469"/>
                  </a:cubicBezTo>
                  <a:lnTo>
                    <a:pt x="3287" y="16017"/>
                  </a:lnTo>
                  <a:cubicBezTo>
                    <a:pt x="3144" y="16219"/>
                    <a:pt x="3180" y="16493"/>
                    <a:pt x="3370" y="16636"/>
                  </a:cubicBezTo>
                  <a:lnTo>
                    <a:pt x="4001" y="17124"/>
                  </a:lnTo>
                  <a:cubicBezTo>
                    <a:pt x="4080" y="17183"/>
                    <a:pt x="4172" y="17211"/>
                    <a:pt x="4265" y="17211"/>
                  </a:cubicBezTo>
                  <a:cubicBezTo>
                    <a:pt x="4397" y="17211"/>
                    <a:pt x="4529" y="17153"/>
                    <a:pt x="4620" y="17040"/>
                  </a:cubicBezTo>
                  <a:lnTo>
                    <a:pt x="5049" y="16481"/>
                  </a:lnTo>
                  <a:cubicBezTo>
                    <a:pt x="5061" y="16469"/>
                    <a:pt x="5073" y="16445"/>
                    <a:pt x="5085" y="16421"/>
                  </a:cubicBezTo>
                  <a:cubicBezTo>
                    <a:pt x="5549" y="16707"/>
                    <a:pt x="6025" y="16945"/>
                    <a:pt x="6514" y="17124"/>
                  </a:cubicBezTo>
                  <a:cubicBezTo>
                    <a:pt x="6502" y="17148"/>
                    <a:pt x="6490" y="17171"/>
                    <a:pt x="6478" y="17195"/>
                  </a:cubicBezTo>
                  <a:lnTo>
                    <a:pt x="6299" y="17874"/>
                  </a:lnTo>
                  <a:cubicBezTo>
                    <a:pt x="6240" y="18112"/>
                    <a:pt x="6383" y="18350"/>
                    <a:pt x="6609" y="18410"/>
                  </a:cubicBezTo>
                  <a:lnTo>
                    <a:pt x="7383" y="18624"/>
                  </a:lnTo>
                  <a:cubicBezTo>
                    <a:pt x="7419" y="18633"/>
                    <a:pt x="7456" y="18638"/>
                    <a:pt x="7492" y="18638"/>
                  </a:cubicBezTo>
                  <a:cubicBezTo>
                    <a:pt x="7690" y="18638"/>
                    <a:pt x="7868" y="18506"/>
                    <a:pt x="7918" y="18314"/>
                  </a:cubicBezTo>
                  <a:lnTo>
                    <a:pt x="8109" y="17624"/>
                  </a:lnTo>
                  <a:cubicBezTo>
                    <a:pt x="8109" y="17600"/>
                    <a:pt x="8121" y="17576"/>
                    <a:pt x="8121" y="17541"/>
                  </a:cubicBezTo>
                  <a:cubicBezTo>
                    <a:pt x="8528" y="17607"/>
                    <a:pt x="8943" y="17643"/>
                    <a:pt x="9354" y="17643"/>
                  </a:cubicBezTo>
                  <a:cubicBezTo>
                    <a:pt x="9459" y="17643"/>
                    <a:pt x="9564" y="17641"/>
                    <a:pt x="9669" y="17636"/>
                  </a:cubicBezTo>
                  <a:cubicBezTo>
                    <a:pt x="9669" y="17671"/>
                    <a:pt x="9669" y="17695"/>
                    <a:pt x="9681" y="17731"/>
                  </a:cubicBezTo>
                  <a:lnTo>
                    <a:pt x="9764" y="18433"/>
                  </a:lnTo>
                  <a:cubicBezTo>
                    <a:pt x="9797" y="18656"/>
                    <a:pt x="9987" y="18817"/>
                    <a:pt x="10207" y="18817"/>
                  </a:cubicBezTo>
                  <a:cubicBezTo>
                    <a:pt x="10222" y="18817"/>
                    <a:pt x="10237" y="18816"/>
                    <a:pt x="10252" y="18814"/>
                  </a:cubicBezTo>
                  <a:lnTo>
                    <a:pt x="11050" y="18707"/>
                  </a:lnTo>
                  <a:cubicBezTo>
                    <a:pt x="11288" y="18672"/>
                    <a:pt x="11455" y="18457"/>
                    <a:pt x="11431" y="18219"/>
                  </a:cubicBezTo>
                  <a:lnTo>
                    <a:pt x="11336" y="17517"/>
                  </a:lnTo>
                  <a:cubicBezTo>
                    <a:pt x="11336" y="17481"/>
                    <a:pt x="11324" y="17445"/>
                    <a:pt x="11312" y="17421"/>
                  </a:cubicBezTo>
                  <a:cubicBezTo>
                    <a:pt x="11812" y="17302"/>
                    <a:pt x="12300" y="17136"/>
                    <a:pt x="12764" y="16921"/>
                  </a:cubicBezTo>
                  <a:cubicBezTo>
                    <a:pt x="12776" y="16957"/>
                    <a:pt x="12788" y="16993"/>
                    <a:pt x="12812" y="17029"/>
                  </a:cubicBezTo>
                  <a:lnTo>
                    <a:pt x="13157" y="17636"/>
                  </a:lnTo>
                  <a:cubicBezTo>
                    <a:pt x="13238" y="17780"/>
                    <a:pt x="13383" y="17860"/>
                    <a:pt x="13535" y="17860"/>
                  </a:cubicBezTo>
                  <a:cubicBezTo>
                    <a:pt x="13608" y="17860"/>
                    <a:pt x="13683" y="17841"/>
                    <a:pt x="13753" y="17802"/>
                  </a:cubicBezTo>
                  <a:lnTo>
                    <a:pt x="14455" y="17398"/>
                  </a:lnTo>
                  <a:cubicBezTo>
                    <a:pt x="14657" y="17279"/>
                    <a:pt x="14729" y="17017"/>
                    <a:pt x="14610" y="16802"/>
                  </a:cubicBezTo>
                  <a:lnTo>
                    <a:pt x="14265" y="16195"/>
                  </a:lnTo>
                  <a:cubicBezTo>
                    <a:pt x="14241" y="16159"/>
                    <a:pt x="14217" y="16124"/>
                    <a:pt x="14193" y="16100"/>
                  </a:cubicBezTo>
                  <a:cubicBezTo>
                    <a:pt x="14622" y="15790"/>
                    <a:pt x="15027" y="15433"/>
                    <a:pt x="15408" y="15040"/>
                  </a:cubicBezTo>
                  <a:cubicBezTo>
                    <a:pt x="15431" y="15064"/>
                    <a:pt x="15455" y="15100"/>
                    <a:pt x="15491" y="15124"/>
                  </a:cubicBezTo>
                  <a:lnTo>
                    <a:pt x="16050" y="15552"/>
                  </a:lnTo>
                  <a:cubicBezTo>
                    <a:pt x="16131" y="15618"/>
                    <a:pt x="16227" y="15649"/>
                    <a:pt x="16322" y="15649"/>
                  </a:cubicBezTo>
                  <a:cubicBezTo>
                    <a:pt x="16451" y="15649"/>
                    <a:pt x="16580" y="15591"/>
                    <a:pt x="16670" y="15481"/>
                  </a:cubicBezTo>
                  <a:lnTo>
                    <a:pt x="17158" y="14838"/>
                  </a:lnTo>
                  <a:cubicBezTo>
                    <a:pt x="17301" y="14647"/>
                    <a:pt x="17265" y="14373"/>
                    <a:pt x="17074" y="14231"/>
                  </a:cubicBezTo>
                  <a:lnTo>
                    <a:pt x="16515" y="13802"/>
                  </a:lnTo>
                  <a:cubicBezTo>
                    <a:pt x="16479" y="13766"/>
                    <a:pt x="16443" y="13754"/>
                    <a:pt x="16408" y="13731"/>
                  </a:cubicBezTo>
                  <a:cubicBezTo>
                    <a:pt x="16646" y="13350"/>
                    <a:pt x="16848" y="12945"/>
                    <a:pt x="17015" y="12528"/>
                  </a:cubicBezTo>
                  <a:cubicBezTo>
                    <a:pt x="17051" y="12552"/>
                    <a:pt x="17086" y="12576"/>
                    <a:pt x="17134" y="12588"/>
                  </a:cubicBezTo>
                  <a:lnTo>
                    <a:pt x="17813" y="12790"/>
                  </a:lnTo>
                  <a:cubicBezTo>
                    <a:pt x="17855" y="12803"/>
                    <a:pt x="17897" y="12809"/>
                    <a:pt x="17940" y="12809"/>
                  </a:cubicBezTo>
                  <a:cubicBezTo>
                    <a:pt x="18125" y="12809"/>
                    <a:pt x="18300" y="12688"/>
                    <a:pt x="18348" y="12504"/>
                  </a:cubicBezTo>
                  <a:lnTo>
                    <a:pt x="18586" y="11730"/>
                  </a:lnTo>
                  <a:cubicBezTo>
                    <a:pt x="18658" y="11504"/>
                    <a:pt x="18527" y="11254"/>
                    <a:pt x="18289" y="11183"/>
                  </a:cubicBezTo>
                  <a:lnTo>
                    <a:pt x="17610" y="10980"/>
                  </a:lnTo>
                  <a:cubicBezTo>
                    <a:pt x="17574" y="10968"/>
                    <a:pt x="17527" y="10968"/>
                    <a:pt x="17479" y="10968"/>
                  </a:cubicBezTo>
                  <a:cubicBezTo>
                    <a:pt x="17598" y="10373"/>
                    <a:pt x="17646" y="9766"/>
                    <a:pt x="17622" y="9159"/>
                  </a:cubicBezTo>
                  <a:lnTo>
                    <a:pt x="17622" y="9159"/>
                  </a:lnTo>
                  <a:cubicBezTo>
                    <a:pt x="17670" y="9170"/>
                    <a:pt x="17717" y="9170"/>
                    <a:pt x="17765" y="9170"/>
                  </a:cubicBezTo>
                  <a:lnTo>
                    <a:pt x="18456" y="9075"/>
                  </a:lnTo>
                  <a:cubicBezTo>
                    <a:pt x="18706" y="9051"/>
                    <a:pt x="18872" y="8825"/>
                    <a:pt x="18837" y="8587"/>
                  </a:cubicBezTo>
                  <a:lnTo>
                    <a:pt x="18729" y="7789"/>
                  </a:lnTo>
                  <a:cubicBezTo>
                    <a:pt x="18708" y="7573"/>
                    <a:pt x="18519" y="7415"/>
                    <a:pt x="18306" y="7415"/>
                  </a:cubicBezTo>
                  <a:cubicBezTo>
                    <a:pt x="18284" y="7415"/>
                    <a:pt x="18263" y="7417"/>
                    <a:pt x="18241" y="7420"/>
                  </a:cubicBezTo>
                  <a:lnTo>
                    <a:pt x="17551" y="7504"/>
                  </a:lnTo>
                  <a:cubicBezTo>
                    <a:pt x="17503" y="7515"/>
                    <a:pt x="17455" y="7527"/>
                    <a:pt x="17420" y="7539"/>
                  </a:cubicBezTo>
                  <a:cubicBezTo>
                    <a:pt x="17313" y="7099"/>
                    <a:pt x="17170" y="6658"/>
                    <a:pt x="16991" y="6230"/>
                  </a:cubicBezTo>
                  <a:cubicBezTo>
                    <a:pt x="17039" y="6218"/>
                    <a:pt x="17074" y="6206"/>
                    <a:pt x="17110" y="6182"/>
                  </a:cubicBezTo>
                  <a:lnTo>
                    <a:pt x="17729" y="5849"/>
                  </a:lnTo>
                  <a:cubicBezTo>
                    <a:pt x="17944" y="5730"/>
                    <a:pt x="18027" y="5468"/>
                    <a:pt x="17908" y="5253"/>
                  </a:cubicBezTo>
                  <a:lnTo>
                    <a:pt x="17527" y="4551"/>
                  </a:lnTo>
                  <a:cubicBezTo>
                    <a:pt x="17445" y="4403"/>
                    <a:pt x="17295" y="4318"/>
                    <a:pt x="17140" y="4318"/>
                  </a:cubicBezTo>
                  <a:cubicBezTo>
                    <a:pt x="17070" y="4318"/>
                    <a:pt x="16998" y="4335"/>
                    <a:pt x="16932" y="4372"/>
                  </a:cubicBezTo>
                  <a:lnTo>
                    <a:pt x="16312" y="4706"/>
                  </a:lnTo>
                  <a:cubicBezTo>
                    <a:pt x="16277" y="4729"/>
                    <a:pt x="16241" y="4753"/>
                    <a:pt x="16217" y="4777"/>
                  </a:cubicBezTo>
                  <a:cubicBezTo>
                    <a:pt x="15884" y="4301"/>
                    <a:pt x="15503" y="3848"/>
                    <a:pt x="15074" y="3432"/>
                  </a:cubicBezTo>
                  <a:cubicBezTo>
                    <a:pt x="15098" y="3408"/>
                    <a:pt x="15134" y="3384"/>
                    <a:pt x="15157" y="3348"/>
                  </a:cubicBezTo>
                  <a:lnTo>
                    <a:pt x="15586" y="2789"/>
                  </a:lnTo>
                  <a:cubicBezTo>
                    <a:pt x="15729" y="2598"/>
                    <a:pt x="15693" y="2324"/>
                    <a:pt x="15503" y="2181"/>
                  </a:cubicBezTo>
                  <a:lnTo>
                    <a:pt x="14872" y="1693"/>
                  </a:lnTo>
                  <a:cubicBezTo>
                    <a:pt x="14791" y="1628"/>
                    <a:pt x="14696" y="1596"/>
                    <a:pt x="14601" y="1596"/>
                  </a:cubicBezTo>
                  <a:cubicBezTo>
                    <a:pt x="14471" y="1596"/>
                    <a:pt x="14342" y="1655"/>
                    <a:pt x="14253" y="1765"/>
                  </a:cubicBezTo>
                  <a:lnTo>
                    <a:pt x="13824" y="2324"/>
                  </a:lnTo>
                  <a:cubicBezTo>
                    <a:pt x="13800" y="2360"/>
                    <a:pt x="13788" y="2396"/>
                    <a:pt x="13764" y="2420"/>
                  </a:cubicBezTo>
                  <a:cubicBezTo>
                    <a:pt x="13312" y="2134"/>
                    <a:pt x="12836" y="1908"/>
                    <a:pt x="12348" y="1717"/>
                  </a:cubicBezTo>
                  <a:cubicBezTo>
                    <a:pt x="12371" y="1681"/>
                    <a:pt x="12383" y="1658"/>
                    <a:pt x="12395" y="1622"/>
                  </a:cubicBezTo>
                  <a:lnTo>
                    <a:pt x="12574" y="943"/>
                  </a:lnTo>
                  <a:cubicBezTo>
                    <a:pt x="12633" y="705"/>
                    <a:pt x="12490" y="467"/>
                    <a:pt x="12264" y="407"/>
                  </a:cubicBezTo>
                  <a:lnTo>
                    <a:pt x="11490" y="193"/>
                  </a:lnTo>
                  <a:cubicBezTo>
                    <a:pt x="11454" y="184"/>
                    <a:pt x="11417" y="180"/>
                    <a:pt x="11381" y="180"/>
                  </a:cubicBezTo>
                  <a:cubicBezTo>
                    <a:pt x="11183" y="180"/>
                    <a:pt x="11005" y="311"/>
                    <a:pt x="10955" y="503"/>
                  </a:cubicBezTo>
                  <a:lnTo>
                    <a:pt x="10764" y="1181"/>
                  </a:lnTo>
                  <a:cubicBezTo>
                    <a:pt x="10764" y="1217"/>
                    <a:pt x="10752" y="1253"/>
                    <a:pt x="10752" y="1277"/>
                  </a:cubicBezTo>
                  <a:cubicBezTo>
                    <a:pt x="10304" y="1204"/>
                    <a:pt x="9847" y="1167"/>
                    <a:pt x="9397" y="1167"/>
                  </a:cubicBezTo>
                  <a:cubicBezTo>
                    <a:pt x="9333" y="1167"/>
                    <a:pt x="9268" y="1168"/>
                    <a:pt x="9204" y="1169"/>
                  </a:cubicBezTo>
                  <a:cubicBezTo>
                    <a:pt x="9204" y="1146"/>
                    <a:pt x="9204" y="1110"/>
                    <a:pt x="9192" y="1086"/>
                  </a:cubicBezTo>
                  <a:lnTo>
                    <a:pt x="9109" y="384"/>
                  </a:lnTo>
                  <a:cubicBezTo>
                    <a:pt x="9076" y="161"/>
                    <a:pt x="8886" y="0"/>
                    <a:pt x="8666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8913" y="2638726"/>
              <a:ext cx="610447" cy="599751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9150" y="4605944"/>
              <a:ext cx="1040016" cy="1021794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1466738" y="3767624"/>
              <a:ext cx="121975" cy="1375640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5202" y="3311310"/>
              <a:ext cx="1150832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1000141" y="3235697"/>
              <a:ext cx="658007" cy="734657"/>
              <a:chOff x="1000141" y="3235697"/>
              <a:chExt cx="658007" cy="734657"/>
            </a:xfrm>
          </p:grpSpPr>
          <p:sp>
            <p:nvSpPr>
              <p:cNvPr id="22" name="Google Shape;22;p2"/>
              <p:cNvSpPr/>
              <p:nvPr/>
            </p:nvSpPr>
            <p:spPr>
              <a:xfrm rot="10800000">
                <a:off x="1035614" y="3301545"/>
                <a:ext cx="562864" cy="634329"/>
              </a:xfrm>
              <a:custGeom>
                <a:rect b="b" l="l" r="r" t="t"/>
                <a:pathLst>
                  <a:path extrusionOk="0" h="14681" w="13027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1392119" y="3899321"/>
                <a:ext cx="266029" cy="71033"/>
              </a:xfrm>
              <a:custGeom>
                <a:rect b="b" l="l" r="r" t="t"/>
                <a:pathLst>
                  <a:path extrusionOk="0" h="1644" w="6157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>
                <a:off x="1000141" y="3235697"/>
                <a:ext cx="71033" cy="265467"/>
              </a:xfrm>
              <a:custGeom>
                <a:rect b="b" l="l" r="r" t="t"/>
                <a:pathLst>
                  <a:path extrusionOk="0" h="6144" w="1644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10" y="2319687"/>
              <a:ext cx="842543" cy="1012261"/>
              <a:chOff x="4910125" y="3264927"/>
              <a:chExt cx="487498" cy="585698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950311" y="3264927"/>
                <a:ext cx="70575" cy="277946"/>
              </a:xfrm>
              <a:custGeom>
                <a:rect b="b" l="l" r="r" t="t"/>
                <a:pathLst>
                  <a:path extrusionOk="0" h="31838" w="2823">
                    <a:moveTo>
                      <a:pt x="1" y="0"/>
                    </a:moveTo>
                    <a:lnTo>
                      <a:pt x="1" y="31838"/>
                    </a:lnTo>
                    <a:lnTo>
                      <a:pt x="2823" y="31838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200657" y="3736300"/>
                <a:ext cx="196966" cy="70575"/>
              </a:xfrm>
              <a:custGeom>
                <a:rect b="b" l="l" r="r" t="t"/>
                <a:pathLst>
                  <a:path extrusionOk="0" h="2823" w="26635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944650" y="3445500"/>
                <a:ext cx="325675" cy="367025"/>
              </a:xfrm>
              <a:custGeom>
                <a:rect b="b" l="l" r="r" t="t"/>
                <a:pathLst>
                  <a:path extrusionOk="0" h="14681" w="13027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910125" y="3425550"/>
                <a:ext cx="153925" cy="41100"/>
              </a:xfrm>
              <a:custGeom>
                <a:rect b="b" l="l" r="r" t="t"/>
                <a:pathLst>
                  <a:path extrusionOk="0" h="1644" w="6157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49750" y="3697025"/>
                <a:ext cx="41100" cy="153600"/>
              </a:xfrm>
              <a:custGeom>
                <a:rect b="b" l="l" r="r" t="t"/>
                <a:pathLst>
                  <a:path extrusionOk="0" h="6144" w="1644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7713234" y="-113"/>
            <a:ext cx="1659125" cy="5143378"/>
            <a:chOff x="4907150" y="2746600"/>
            <a:chExt cx="959975" cy="2975975"/>
          </a:xfrm>
        </p:grpSpPr>
        <p:sp>
          <p:nvSpPr>
            <p:cNvPr id="32" name="Google Shape;32;p2"/>
            <p:cNvSpPr/>
            <p:nvPr/>
          </p:nvSpPr>
          <p:spPr>
            <a:xfrm>
              <a:off x="5295300" y="4336075"/>
              <a:ext cx="217000" cy="82175"/>
            </a:xfrm>
            <a:custGeom>
              <a:rect b="b" l="l" r="r" t="t"/>
              <a:pathLst>
                <a:path extrusionOk="0" h="3287" w="868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98225" y="4350075"/>
              <a:ext cx="291425" cy="54200"/>
            </a:xfrm>
            <a:custGeom>
              <a:rect b="b" l="l" r="r" t="t"/>
              <a:pathLst>
                <a:path extrusionOk="0" h="2168" w="11657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77125" y="4305725"/>
              <a:ext cx="36350" cy="142900"/>
            </a:xfrm>
            <a:custGeom>
              <a:rect b="b" l="l" r="r" t="t"/>
              <a:pathLst>
                <a:path extrusionOk="0" h="5716" w="1454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208675" y="3222850"/>
              <a:ext cx="184875" cy="184875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069075" y="2849575"/>
              <a:ext cx="329825" cy="323875"/>
            </a:xfrm>
            <a:custGeom>
              <a:rect b="b" l="l" r="r" t="t"/>
              <a:pathLst>
                <a:path extrusionOk="0" h="12955" w="13193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183075" y="2961200"/>
              <a:ext cx="102125" cy="100350"/>
            </a:xfrm>
            <a:custGeom>
              <a:rect b="b" l="l" r="r" t="t"/>
              <a:pathLst>
                <a:path extrusionOk="0" h="4014" w="4085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217900" y="2825475"/>
              <a:ext cx="33650" cy="31275"/>
            </a:xfrm>
            <a:custGeom>
              <a:rect b="b" l="l" r="r" t="t"/>
              <a:pathLst>
                <a:path extrusionOk="0" h="1251" w="1346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217900" y="3165400"/>
              <a:ext cx="33650" cy="30975"/>
            </a:xfrm>
            <a:custGeom>
              <a:rect b="b" l="l" r="r" t="t"/>
              <a:pathLst>
                <a:path extrusionOk="0" h="1239" w="1346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392025" y="2994550"/>
              <a:ext cx="31575" cy="33050"/>
            </a:xfrm>
            <a:custGeom>
              <a:rect b="b" l="l" r="r" t="t"/>
              <a:pathLst>
                <a:path extrusionOk="0" h="1322" w="1263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045850" y="2994550"/>
              <a:ext cx="31875" cy="33050"/>
            </a:xfrm>
            <a:custGeom>
              <a:rect b="b" l="l" r="r" t="t"/>
              <a:pathLst>
                <a:path extrusionOk="0" h="1322" w="1275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6975" y="3112050"/>
              <a:ext cx="40200" cy="38275"/>
            </a:xfrm>
            <a:custGeom>
              <a:rect b="b" l="l" r="r" t="t"/>
              <a:pathLst>
                <a:path extrusionOk="0" h="1531" w="1608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92300" y="2871625"/>
              <a:ext cx="40500" cy="38475"/>
            </a:xfrm>
            <a:custGeom>
              <a:rect b="b" l="l" r="r" t="t"/>
              <a:pathLst>
                <a:path extrusionOk="0" h="1539" w="162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92300" y="3112050"/>
              <a:ext cx="40500" cy="38275"/>
            </a:xfrm>
            <a:custGeom>
              <a:rect b="b" l="l" r="r" t="t"/>
              <a:pathLst>
                <a:path extrusionOk="0" h="1531" w="162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36975" y="2871625"/>
              <a:ext cx="40200" cy="38475"/>
            </a:xfrm>
            <a:custGeom>
              <a:rect b="b" l="l" r="r" t="t"/>
              <a:pathLst>
                <a:path extrusionOk="0" h="1539" w="1608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053900" y="3053150"/>
              <a:ext cx="38725" cy="36975"/>
            </a:xfrm>
            <a:custGeom>
              <a:rect b="b" l="l" r="r" t="t"/>
              <a:pathLst>
                <a:path extrusionOk="0" h="1479" w="1549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376850" y="2931850"/>
              <a:ext cx="38725" cy="37000"/>
            </a:xfrm>
            <a:custGeom>
              <a:rect b="b" l="l" r="r" t="t"/>
              <a:pathLst>
                <a:path extrusionOk="0" h="1480" w="1549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55675" y="2926650"/>
              <a:ext cx="39025" cy="37300"/>
            </a:xfrm>
            <a:custGeom>
              <a:rect b="b" l="l" r="r" t="t"/>
              <a:pathLst>
                <a:path extrusionOk="0" h="1492" w="1561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374775" y="3058200"/>
              <a:ext cx="39000" cy="37075"/>
            </a:xfrm>
            <a:custGeom>
              <a:rect b="b" l="l" r="r" t="t"/>
              <a:pathLst>
                <a:path extrusionOk="0" h="1483" w="156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148250" y="2836150"/>
              <a:ext cx="40200" cy="36125"/>
            </a:xfrm>
            <a:custGeom>
              <a:rect b="b" l="l" r="r" t="t"/>
              <a:pathLst>
                <a:path extrusionOk="0" h="1445" w="1608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281300" y="3149875"/>
              <a:ext cx="39925" cy="36125"/>
            </a:xfrm>
            <a:custGeom>
              <a:rect b="b" l="l" r="r" t="t"/>
              <a:pathLst>
                <a:path extrusionOk="0" h="1445" w="1597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284575" y="2837450"/>
              <a:ext cx="40200" cy="36350"/>
            </a:xfrm>
            <a:custGeom>
              <a:rect b="b" l="l" r="r" t="t"/>
              <a:pathLst>
                <a:path extrusionOk="0" h="1454" w="1608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144675" y="3148200"/>
              <a:ext cx="40200" cy="36375"/>
            </a:xfrm>
            <a:custGeom>
              <a:rect b="b" l="l" r="r" t="t"/>
              <a:pathLst>
                <a:path extrusionOk="0" h="1455" w="1608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28025" y="2864775"/>
              <a:ext cx="17575" cy="103300"/>
            </a:xfrm>
            <a:custGeom>
              <a:rect b="b" l="l" r="r" t="t"/>
              <a:pathLst>
                <a:path extrusionOk="0" h="4132" w="703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099425" y="3015375"/>
              <a:ext cx="100050" cy="66100"/>
            </a:xfrm>
            <a:custGeom>
              <a:rect b="b" l="l" r="r" t="t"/>
              <a:pathLst>
                <a:path extrusionOk="0" h="2644" w="4002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268800" y="3013900"/>
              <a:ext cx="99750" cy="66100"/>
            </a:xfrm>
            <a:custGeom>
              <a:rect b="b" l="l" r="r" t="t"/>
              <a:pathLst>
                <a:path extrusionOk="0" h="2644" w="399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395600" y="3208725"/>
              <a:ext cx="471525" cy="470275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687000" y="4918300"/>
              <a:ext cx="70875" cy="804275"/>
            </a:xfrm>
            <a:custGeom>
              <a:rect b="b" l="l" r="r" t="t"/>
              <a:pathLst>
                <a:path extrusionOk="0" h="32171" w="2835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950300" y="4164025"/>
              <a:ext cx="70575" cy="467950"/>
            </a:xfrm>
            <a:custGeom>
              <a:rect b="b" l="l" r="r" t="t"/>
              <a:pathLst>
                <a:path extrusionOk="0" h="18718" w="2823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234895" y="3998546"/>
              <a:ext cx="631649" cy="70850"/>
            </a:xfrm>
            <a:custGeom>
              <a:rect b="b" l="l" r="r" t="t"/>
              <a:pathLst>
                <a:path extrusionOk="0" h="2834" w="26635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163453" y="4730175"/>
              <a:ext cx="459015" cy="70882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545025" y="4725425"/>
              <a:ext cx="218200" cy="288450"/>
            </a:xfrm>
            <a:custGeom>
              <a:rect b="b" l="l" r="r" t="t"/>
              <a:pathLst>
                <a:path extrusionOk="0" h="11538" w="8728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525375" y="4690875"/>
              <a:ext cx="41100" cy="153625"/>
            </a:xfrm>
            <a:custGeom>
              <a:rect b="b" l="l" r="r" t="t"/>
              <a:pathLst>
                <a:path extrusionOk="0" h="6145" w="1644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647725" y="4993300"/>
              <a:ext cx="153600" cy="41100"/>
            </a:xfrm>
            <a:custGeom>
              <a:rect b="b" l="l" r="r" t="t"/>
              <a:pathLst>
                <a:path extrusionOk="0" h="1644" w="6144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568850" y="2746600"/>
              <a:ext cx="70850" cy="133375"/>
            </a:xfrm>
            <a:custGeom>
              <a:rect b="b" l="l" r="r" t="t"/>
              <a:pathLst>
                <a:path extrusionOk="0" h="5335" w="2834">
                  <a:moveTo>
                    <a:pt x="0" y="0"/>
                  </a:moveTo>
                  <a:lnTo>
                    <a:pt x="0" y="5334"/>
                  </a:lnTo>
                  <a:lnTo>
                    <a:pt x="2834" y="5334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704275" y="2997225"/>
              <a:ext cx="162250" cy="70875"/>
            </a:xfrm>
            <a:custGeom>
              <a:rect b="b" l="l" r="r" t="t"/>
              <a:pathLst>
                <a:path extrusionOk="0" h="2835" w="6490">
                  <a:moveTo>
                    <a:pt x="0" y="0"/>
                  </a:moveTo>
                  <a:lnTo>
                    <a:pt x="0" y="2834"/>
                  </a:lnTo>
                  <a:lnTo>
                    <a:pt x="6489" y="2834"/>
                  </a:lnTo>
                  <a:lnTo>
                    <a:pt x="648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563475" y="2784400"/>
              <a:ext cx="218200" cy="288450"/>
            </a:xfrm>
            <a:custGeom>
              <a:rect b="b" l="l" r="r" t="t"/>
              <a:pathLst>
                <a:path extrusionOk="0" h="11538" w="8728">
                  <a:moveTo>
                    <a:pt x="1" y="1"/>
                  </a:moveTo>
                  <a:lnTo>
                    <a:pt x="1" y="2584"/>
                  </a:lnTo>
                  <a:cubicBezTo>
                    <a:pt x="1" y="8335"/>
                    <a:pt x="1703" y="11538"/>
                    <a:pt x="7454" y="11538"/>
                  </a:cubicBezTo>
                  <a:lnTo>
                    <a:pt x="8728" y="11538"/>
                  </a:lnTo>
                  <a:lnTo>
                    <a:pt x="8728" y="8263"/>
                  </a:lnTo>
                  <a:lnTo>
                    <a:pt x="7454" y="8263"/>
                  </a:lnTo>
                  <a:cubicBezTo>
                    <a:pt x="3513" y="8263"/>
                    <a:pt x="3275" y="6537"/>
                    <a:pt x="3275" y="2584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60525" y="2953475"/>
              <a:ext cx="40800" cy="153900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10" y="6156"/>
                  </a:cubicBezTo>
                  <a:cubicBezTo>
                    <a:pt x="1275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69"/>
                    <a:pt x="1275" y="0"/>
                    <a:pt x="810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525375" y="2763850"/>
              <a:ext cx="153625" cy="41125"/>
            </a:xfrm>
            <a:custGeom>
              <a:rect b="b" l="l" r="r" t="t"/>
              <a:pathLst>
                <a:path extrusionOk="0" h="1645" w="6145">
                  <a:moveTo>
                    <a:pt x="822" y="1"/>
                  </a:moveTo>
                  <a:cubicBezTo>
                    <a:pt x="358" y="1"/>
                    <a:pt x="1" y="370"/>
                    <a:pt x="1" y="823"/>
                  </a:cubicBezTo>
                  <a:cubicBezTo>
                    <a:pt x="1" y="1275"/>
                    <a:pt x="358" y="1644"/>
                    <a:pt x="822" y="1644"/>
                  </a:cubicBezTo>
                  <a:lnTo>
                    <a:pt x="5323" y="1644"/>
                  </a:lnTo>
                  <a:cubicBezTo>
                    <a:pt x="5775" y="1644"/>
                    <a:pt x="6144" y="1275"/>
                    <a:pt x="6144" y="823"/>
                  </a:cubicBezTo>
                  <a:cubicBezTo>
                    <a:pt x="6144" y="370"/>
                    <a:pt x="5775" y="1"/>
                    <a:pt x="5323" y="1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45250" y="4513475"/>
              <a:ext cx="218200" cy="288750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142300" y="4682850"/>
              <a:ext cx="40800" cy="153900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907150" y="4492950"/>
              <a:ext cx="153625" cy="41100"/>
            </a:xfrm>
            <a:custGeom>
              <a:rect b="b" l="l" r="r" t="t"/>
              <a:pathLst>
                <a:path extrusionOk="0" h="1644" w="6145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46150" y="3994075"/>
              <a:ext cx="288750" cy="218500"/>
            </a:xfrm>
            <a:custGeom>
              <a:rect b="b" l="l" r="r" t="t"/>
              <a:pathLst>
                <a:path extrusionOk="0" h="8740" w="1155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911625" y="4191125"/>
              <a:ext cx="153900" cy="41100"/>
            </a:xfrm>
            <a:custGeom>
              <a:rect b="b" l="l" r="r" t="t"/>
              <a:pathLst>
                <a:path extrusionOk="0" h="1644" w="6156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214325" y="3955975"/>
              <a:ext cx="41100" cy="153900"/>
            </a:xfrm>
            <a:custGeom>
              <a:rect b="b" l="l" r="r" t="t"/>
              <a:pathLst>
                <a:path extrusionOk="0" h="6156" w="1644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950300" y="2746900"/>
              <a:ext cx="70575" cy="795950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436375" y="2746900"/>
              <a:ext cx="70875" cy="2973900"/>
            </a:xfrm>
            <a:custGeom>
              <a:rect b="b" l="l" r="r" t="t"/>
              <a:pathLst>
                <a:path extrusionOk="0" h="118956" w="2835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200650" y="3736300"/>
              <a:ext cx="665875" cy="705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944650" y="3445500"/>
              <a:ext cx="325675" cy="367025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910125" y="3425550"/>
              <a:ext cx="153925" cy="41100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249750" y="3697025"/>
              <a:ext cx="41100" cy="153600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430425" y="4173550"/>
              <a:ext cx="81875" cy="393825"/>
            </a:xfrm>
            <a:custGeom>
              <a:rect b="b" l="l" r="r" t="t"/>
              <a:pathLst>
                <a:path extrusionOk="0" h="15753" w="3275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400075" y="4547425"/>
              <a:ext cx="142600" cy="36025"/>
            </a:xfrm>
            <a:custGeom>
              <a:rect b="b" l="l" r="r" t="t"/>
              <a:pathLst>
                <a:path extrusionOk="0" h="1441" w="5704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400075" y="4155400"/>
              <a:ext cx="142600" cy="36050"/>
            </a:xfrm>
            <a:custGeom>
              <a:rect b="b" l="l" r="r" t="t"/>
              <a:pathLst>
                <a:path extrusionOk="0" h="1442" w="5704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52150" y="4225650"/>
              <a:ext cx="299775" cy="299775"/>
            </a:xfrm>
            <a:custGeom>
              <a:rect b="b" l="l" r="r" t="t"/>
              <a:pathLst>
                <a:path extrusionOk="0" h="11991" w="11991">
                  <a:moveTo>
                    <a:pt x="5632" y="1286"/>
                  </a:moveTo>
                  <a:lnTo>
                    <a:pt x="5632" y="4441"/>
                  </a:lnTo>
                  <a:cubicBezTo>
                    <a:pt x="5466" y="4489"/>
                    <a:pt x="5311" y="4549"/>
                    <a:pt x="5168" y="4644"/>
                  </a:cubicBezTo>
                  <a:lnTo>
                    <a:pt x="2930" y="2406"/>
                  </a:lnTo>
                  <a:cubicBezTo>
                    <a:pt x="3025" y="2322"/>
                    <a:pt x="3120" y="2251"/>
                    <a:pt x="3215" y="2191"/>
                  </a:cubicBezTo>
                  <a:cubicBezTo>
                    <a:pt x="3239" y="2167"/>
                    <a:pt x="3275" y="2144"/>
                    <a:pt x="3299" y="2120"/>
                  </a:cubicBezTo>
                  <a:cubicBezTo>
                    <a:pt x="3418" y="2036"/>
                    <a:pt x="3537" y="1965"/>
                    <a:pt x="3656" y="1894"/>
                  </a:cubicBezTo>
                  <a:cubicBezTo>
                    <a:pt x="3692" y="1870"/>
                    <a:pt x="3739" y="1846"/>
                    <a:pt x="3775" y="1822"/>
                  </a:cubicBezTo>
                  <a:cubicBezTo>
                    <a:pt x="3811" y="1810"/>
                    <a:pt x="3847" y="1786"/>
                    <a:pt x="3882" y="1774"/>
                  </a:cubicBezTo>
                  <a:cubicBezTo>
                    <a:pt x="3942" y="1739"/>
                    <a:pt x="4013" y="1703"/>
                    <a:pt x="4085" y="1679"/>
                  </a:cubicBezTo>
                  <a:cubicBezTo>
                    <a:pt x="4156" y="1644"/>
                    <a:pt x="4228" y="1620"/>
                    <a:pt x="4299" y="1596"/>
                  </a:cubicBezTo>
                  <a:cubicBezTo>
                    <a:pt x="4311" y="1584"/>
                    <a:pt x="4323" y="1572"/>
                    <a:pt x="4347" y="1572"/>
                  </a:cubicBezTo>
                  <a:cubicBezTo>
                    <a:pt x="4358" y="1560"/>
                    <a:pt x="4382" y="1560"/>
                    <a:pt x="4394" y="1548"/>
                  </a:cubicBezTo>
                  <a:cubicBezTo>
                    <a:pt x="4454" y="1536"/>
                    <a:pt x="4501" y="1513"/>
                    <a:pt x="4561" y="1501"/>
                  </a:cubicBezTo>
                  <a:cubicBezTo>
                    <a:pt x="4573" y="1489"/>
                    <a:pt x="4573" y="1489"/>
                    <a:pt x="4585" y="1489"/>
                  </a:cubicBezTo>
                  <a:cubicBezTo>
                    <a:pt x="4644" y="1465"/>
                    <a:pt x="4704" y="1453"/>
                    <a:pt x="4763" y="1441"/>
                  </a:cubicBezTo>
                  <a:cubicBezTo>
                    <a:pt x="4799" y="1429"/>
                    <a:pt x="4823" y="1417"/>
                    <a:pt x="4859" y="1417"/>
                  </a:cubicBezTo>
                  <a:cubicBezTo>
                    <a:pt x="4894" y="1405"/>
                    <a:pt x="4918" y="1393"/>
                    <a:pt x="4954" y="1393"/>
                  </a:cubicBezTo>
                  <a:cubicBezTo>
                    <a:pt x="5013" y="1370"/>
                    <a:pt x="5073" y="1358"/>
                    <a:pt x="5132" y="1346"/>
                  </a:cubicBezTo>
                  <a:cubicBezTo>
                    <a:pt x="5263" y="1322"/>
                    <a:pt x="5394" y="1310"/>
                    <a:pt x="5525" y="1298"/>
                  </a:cubicBezTo>
                  <a:cubicBezTo>
                    <a:pt x="5561" y="1298"/>
                    <a:pt x="5597" y="1286"/>
                    <a:pt x="5632" y="1286"/>
                  </a:cubicBezTo>
                  <a:close/>
                  <a:moveTo>
                    <a:pt x="6371" y="1286"/>
                  </a:moveTo>
                  <a:cubicBezTo>
                    <a:pt x="6406" y="1286"/>
                    <a:pt x="6442" y="1298"/>
                    <a:pt x="6478" y="1298"/>
                  </a:cubicBezTo>
                  <a:cubicBezTo>
                    <a:pt x="6609" y="1310"/>
                    <a:pt x="6740" y="1322"/>
                    <a:pt x="6871" y="1346"/>
                  </a:cubicBezTo>
                  <a:cubicBezTo>
                    <a:pt x="6930" y="1358"/>
                    <a:pt x="6990" y="1370"/>
                    <a:pt x="7049" y="1393"/>
                  </a:cubicBezTo>
                  <a:cubicBezTo>
                    <a:pt x="7085" y="1393"/>
                    <a:pt x="7109" y="1405"/>
                    <a:pt x="7145" y="1417"/>
                  </a:cubicBezTo>
                  <a:cubicBezTo>
                    <a:pt x="7180" y="1417"/>
                    <a:pt x="7204" y="1429"/>
                    <a:pt x="7240" y="1441"/>
                  </a:cubicBezTo>
                  <a:cubicBezTo>
                    <a:pt x="7299" y="1453"/>
                    <a:pt x="7359" y="1465"/>
                    <a:pt x="7418" y="1489"/>
                  </a:cubicBezTo>
                  <a:cubicBezTo>
                    <a:pt x="7490" y="1513"/>
                    <a:pt x="7549" y="1536"/>
                    <a:pt x="7621" y="1560"/>
                  </a:cubicBezTo>
                  <a:cubicBezTo>
                    <a:pt x="7752" y="1608"/>
                    <a:pt x="7883" y="1655"/>
                    <a:pt x="8002" y="1715"/>
                  </a:cubicBezTo>
                  <a:cubicBezTo>
                    <a:pt x="8038" y="1739"/>
                    <a:pt x="8085" y="1751"/>
                    <a:pt x="8121" y="1774"/>
                  </a:cubicBezTo>
                  <a:cubicBezTo>
                    <a:pt x="8157" y="1786"/>
                    <a:pt x="8192" y="1810"/>
                    <a:pt x="8216" y="1822"/>
                  </a:cubicBezTo>
                  <a:cubicBezTo>
                    <a:pt x="8264" y="1846"/>
                    <a:pt x="8299" y="1870"/>
                    <a:pt x="8347" y="1894"/>
                  </a:cubicBezTo>
                  <a:cubicBezTo>
                    <a:pt x="8466" y="1965"/>
                    <a:pt x="8585" y="2036"/>
                    <a:pt x="8704" y="2120"/>
                  </a:cubicBezTo>
                  <a:cubicBezTo>
                    <a:pt x="8728" y="2144"/>
                    <a:pt x="8764" y="2167"/>
                    <a:pt x="8788" y="2191"/>
                  </a:cubicBezTo>
                  <a:cubicBezTo>
                    <a:pt x="8883" y="2251"/>
                    <a:pt x="8966" y="2322"/>
                    <a:pt x="9050" y="2394"/>
                  </a:cubicBezTo>
                  <a:cubicBezTo>
                    <a:pt x="9061" y="2394"/>
                    <a:pt x="9061" y="2394"/>
                    <a:pt x="9061" y="2406"/>
                  </a:cubicBezTo>
                  <a:lnTo>
                    <a:pt x="8776" y="2691"/>
                  </a:lnTo>
                  <a:lnTo>
                    <a:pt x="7109" y="4358"/>
                  </a:lnTo>
                  <a:lnTo>
                    <a:pt x="6835" y="4644"/>
                  </a:lnTo>
                  <a:cubicBezTo>
                    <a:pt x="6692" y="4549"/>
                    <a:pt x="6537" y="4489"/>
                    <a:pt x="6371" y="4441"/>
                  </a:cubicBezTo>
                  <a:lnTo>
                    <a:pt x="6371" y="1286"/>
                  </a:lnTo>
                  <a:close/>
                  <a:moveTo>
                    <a:pt x="2406" y="2929"/>
                  </a:moveTo>
                  <a:lnTo>
                    <a:pt x="4370" y="4882"/>
                  </a:lnTo>
                  <a:lnTo>
                    <a:pt x="4644" y="5168"/>
                  </a:lnTo>
                  <a:cubicBezTo>
                    <a:pt x="4501" y="5406"/>
                    <a:pt x="4406" y="5692"/>
                    <a:pt x="4406" y="5989"/>
                  </a:cubicBezTo>
                  <a:cubicBezTo>
                    <a:pt x="4406" y="6299"/>
                    <a:pt x="4501" y="6585"/>
                    <a:pt x="4644" y="6823"/>
                  </a:cubicBezTo>
                  <a:lnTo>
                    <a:pt x="4370" y="7108"/>
                  </a:lnTo>
                  <a:lnTo>
                    <a:pt x="2406" y="9061"/>
                  </a:lnTo>
                  <a:cubicBezTo>
                    <a:pt x="2382" y="9025"/>
                    <a:pt x="2346" y="8978"/>
                    <a:pt x="2323" y="8942"/>
                  </a:cubicBezTo>
                  <a:cubicBezTo>
                    <a:pt x="2251" y="8859"/>
                    <a:pt x="2180" y="8763"/>
                    <a:pt x="2120" y="8680"/>
                  </a:cubicBezTo>
                  <a:cubicBezTo>
                    <a:pt x="2001" y="8513"/>
                    <a:pt x="1894" y="8335"/>
                    <a:pt x="1811" y="8156"/>
                  </a:cubicBezTo>
                  <a:cubicBezTo>
                    <a:pt x="1787" y="8121"/>
                    <a:pt x="1763" y="8073"/>
                    <a:pt x="1739" y="8037"/>
                  </a:cubicBezTo>
                  <a:cubicBezTo>
                    <a:pt x="1739" y="8025"/>
                    <a:pt x="1727" y="8001"/>
                    <a:pt x="1727" y="7990"/>
                  </a:cubicBezTo>
                  <a:cubicBezTo>
                    <a:pt x="1680" y="7906"/>
                    <a:pt x="1644" y="7811"/>
                    <a:pt x="1608" y="7728"/>
                  </a:cubicBezTo>
                  <a:cubicBezTo>
                    <a:pt x="1584" y="7668"/>
                    <a:pt x="1572" y="7620"/>
                    <a:pt x="1549" y="7573"/>
                  </a:cubicBezTo>
                  <a:cubicBezTo>
                    <a:pt x="1537" y="7525"/>
                    <a:pt x="1513" y="7466"/>
                    <a:pt x="1501" y="7418"/>
                  </a:cubicBezTo>
                  <a:cubicBezTo>
                    <a:pt x="1489" y="7394"/>
                    <a:pt x="1477" y="7359"/>
                    <a:pt x="1477" y="7335"/>
                  </a:cubicBezTo>
                  <a:cubicBezTo>
                    <a:pt x="1453" y="7251"/>
                    <a:pt x="1430" y="7180"/>
                    <a:pt x="1418" y="7108"/>
                  </a:cubicBezTo>
                  <a:cubicBezTo>
                    <a:pt x="1406" y="7073"/>
                    <a:pt x="1394" y="7037"/>
                    <a:pt x="1382" y="6989"/>
                  </a:cubicBezTo>
                  <a:cubicBezTo>
                    <a:pt x="1382" y="6989"/>
                    <a:pt x="1382" y="6989"/>
                    <a:pt x="1382" y="6978"/>
                  </a:cubicBezTo>
                  <a:cubicBezTo>
                    <a:pt x="1370" y="6930"/>
                    <a:pt x="1358" y="6882"/>
                    <a:pt x="1358" y="6835"/>
                  </a:cubicBezTo>
                  <a:lnTo>
                    <a:pt x="1358" y="6823"/>
                  </a:lnTo>
                  <a:cubicBezTo>
                    <a:pt x="1346" y="6799"/>
                    <a:pt x="1346" y="6775"/>
                    <a:pt x="1346" y="6751"/>
                  </a:cubicBezTo>
                  <a:lnTo>
                    <a:pt x="1322" y="6656"/>
                  </a:lnTo>
                  <a:cubicBezTo>
                    <a:pt x="1322" y="6585"/>
                    <a:pt x="1310" y="6513"/>
                    <a:pt x="1299" y="6442"/>
                  </a:cubicBezTo>
                  <a:cubicBezTo>
                    <a:pt x="1299" y="6406"/>
                    <a:pt x="1299" y="6358"/>
                    <a:pt x="1287" y="6323"/>
                  </a:cubicBezTo>
                  <a:cubicBezTo>
                    <a:pt x="1287" y="6251"/>
                    <a:pt x="1287" y="6180"/>
                    <a:pt x="1287" y="6120"/>
                  </a:cubicBezTo>
                  <a:lnTo>
                    <a:pt x="1287" y="6085"/>
                  </a:lnTo>
                  <a:cubicBezTo>
                    <a:pt x="1275" y="6049"/>
                    <a:pt x="1275" y="6025"/>
                    <a:pt x="1275" y="5989"/>
                  </a:cubicBezTo>
                  <a:cubicBezTo>
                    <a:pt x="1275" y="5954"/>
                    <a:pt x="1275" y="5918"/>
                    <a:pt x="1287" y="5882"/>
                  </a:cubicBezTo>
                  <a:lnTo>
                    <a:pt x="1287" y="5870"/>
                  </a:lnTo>
                  <a:cubicBezTo>
                    <a:pt x="1287" y="5799"/>
                    <a:pt x="1287" y="5715"/>
                    <a:pt x="1299" y="5644"/>
                  </a:cubicBezTo>
                  <a:lnTo>
                    <a:pt x="1299" y="5632"/>
                  </a:lnTo>
                  <a:cubicBezTo>
                    <a:pt x="1299" y="5561"/>
                    <a:pt x="1310" y="5489"/>
                    <a:pt x="1310" y="5406"/>
                  </a:cubicBezTo>
                  <a:cubicBezTo>
                    <a:pt x="1322" y="5358"/>
                    <a:pt x="1334" y="5299"/>
                    <a:pt x="1346" y="5239"/>
                  </a:cubicBezTo>
                  <a:cubicBezTo>
                    <a:pt x="1346" y="5215"/>
                    <a:pt x="1346" y="5180"/>
                    <a:pt x="1358" y="5156"/>
                  </a:cubicBezTo>
                  <a:lnTo>
                    <a:pt x="1358" y="5132"/>
                  </a:lnTo>
                  <a:cubicBezTo>
                    <a:pt x="1370" y="5073"/>
                    <a:pt x="1382" y="5013"/>
                    <a:pt x="1394" y="4953"/>
                  </a:cubicBezTo>
                  <a:cubicBezTo>
                    <a:pt x="1394" y="4942"/>
                    <a:pt x="1406" y="4930"/>
                    <a:pt x="1406" y="4918"/>
                  </a:cubicBezTo>
                  <a:cubicBezTo>
                    <a:pt x="1418" y="4858"/>
                    <a:pt x="1430" y="4811"/>
                    <a:pt x="1441" y="4751"/>
                  </a:cubicBezTo>
                  <a:cubicBezTo>
                    <a:pt x="1441" y="4751"/>
                    <a:pt x="1453" y="4739"/>
                    <a:pt x="1453" y="4727"/>
                  </a:cubicBezTo>
                  <a:cubicBezTo>
                    <a:pt x="1465" y="4668"/>
                    <a:pt x="1489" y="4596"/>
                    <a:pt x="1513" y="4537"/>
                  </a:cubicBezTo>
                  <a:cubicBezTo>
                    <a:pt x="1513" y="4525"/>
                    <a:pt x="1525" y="4501"/>
                    <a:pt x="1525" y="4477"/>
                  </a:cubicBezTo>
                  <a:cubicBezTo>
                    <a:pt x="1537" y="4430"/>
                    <a:pt x="1561" y="4394"/>
                    <a:pt x="1572" y="4346"/>
                  </a:cubicBezTo>
                  <a:cubicBezTo>
                    <a:pt x="1584" y="4334"/>
                    <a:pt x="1584" y="4322"/>
                    <a:pt x="1584" y="4311"/>
                  </a:cubicBezTo>
                  <a:cubicBezTo>
                    <a:pt x="1608" y="4275"/>
                    <a:pt x="1620" y="4239"/>
                    <a:pt x="1632" y="4191"/>
                  </a:cubicBezTo>
                  <a:cubicBezTo>
                    <a:pt x="1656" y="4156"/>
                    <a:pt x="1668" y="4108"/>
                    <a:pt x="1691" y="4060"/>
                  </a:cubicBezTo>
                  <a:cubicBezTo>
                    <a:pt x="1715" y="4013"/>
                    <a:pt x="1727" y="3965"/>
                    <a:pt x="1763" y="3930"/>
                  </a:cubicBezTo>
                  <a:cubicBezTo>
                    <a:pt x="1763" y="3930"/>
                    <a:pt x="1751" y="3918"/>
                    <a:pt x="1763" y="3918"/>
                  </a:cubicBezTo>
                  <a:lnTo>
                    <a:pt x="1799" y="3834"/>
                  </a:lnTo>
                  <a:cubicBezTo>
                    <a:pt x="1822" y="3787"/>
                    <a:pt x="1858" y="3727"/>
                    <a:pt x="1882" y="3679"/>
                  </a:cubicBezTo>
                  <a:cubicBezTo>
                    <a:pt x="1918" y="3608"/>
                    <a:pt x="1965" y="3549"/>
                    <a:pt x="2001" y="3489"/>
                  </a:cubicBezTo>
                  <a:cubicBezTo>
                    <a:pt x="2037" y="3429"/>
                    <a:pt x="2084" y="3358"/>
                    <a:pt x="2120" y="3298"/>
                  </a:cubicBezTo>
                  <a:cubicBezTo>
                    <a:pt x="2168" y="3239"/>
                    <a:pt x="2203" y="3191"/>
                    <a:pt x="2251" y="3132"/>
                  </a:cubicBezTo>
                  <a:cubicBezTo>
                    <a:pt x="2251" y="3120"/>
                    <a:pt x="2263" y="3120"/>
                    <a:pt x="2263" y="3108"/>
                  </a:cubicBezTo>
                  <a:cubicBezTo>
                    <a:pt x="2311" y="3048"/>
                    <a:pt x="2346" y="3001"/>
                    <a:pt x="2394" y="2941"/>
                  </a:cubicBezTo>
                  <a:cubicBezTo>
                    <a:pt x="2406" y="2941"/>
                    <a:pt x="2406" y="2929"/>
                    <a:pt x="2406" y="2929"/>
                  </a:cubicBezTo>
                  <a:close/>
                  <a:moveTo>
                    <a:pt x="9585" y="2929"/>
                  </a:moveTo>
                  <a:cubicBezTo>
                    <a:pt x="9597" y="2929"/>
                    <a:pt x="9597" y="2941"/>
                    <a:pt x="9609" y="2941"/>
                  </a:cubicBezTo>
                  <a:cubicBezTo>
                    <a:pt x="9657" y="3001"/>
                    <a:pt x="9692" y="3048"/>
                    <a:pt x="9740" y="3108"/>
                  </a:cubicBezTo>
                  <a:cubicBezTo>
                    <a:pt x="9740" y="3120"/>
                    <a:pt x="9752" y="3120"/>
                    <a:pt x="9752" y="3132"/>
                  </a:cubicBezTo>
                  <a:cubicBezTo>
                    <a:pt x="9800" y="3191"/>
                    <a:pt x="9835" y="3239"/>
                    <a:pt x="9883" y="3298"/>
                  </a:cubicBezTo>
                  <a:cubicBezTo>
                    <a:pt x="9919" y="3358"/>
                    <a:pt x="9966" y="3429"/>
                    <a:pt x="10002" y="3489"/>
                  </a:cubicBezTo>
                  <a:cubicBezTo>
                    <a:pt x="10038" y="3549"/>
                    <a:pt x="10073" y="3608"/>
                    <a:pt x="10109" y="3679"/>
                  </a:cubicBezTo>
                  <a:lnTo>
                    <a:pt x="10121" y="3679"/>
                  </a:lnTo>
                  <a:cubicBezTo>
                    <a:pt x="10145" y="3727"/>
                    <a:pt x="10169" y="3787"/>
                    <a:pt x="10204" y="3834"/>
                  </a:cubicBezTo>
                  <a:lnTo>
                    <a:pt x="10240" y="3918"/>
                  </a:lnTo>
                  <a:cubicBezTo>
                    <a:pt x="10240" y="3918"/>
                    <a:pt x="10240" y="3930"/>
                    <a:pt x="10240" y="3930"/>
                  </a:cubicBezTo>
                  <a:cubicBezTo>
                    <a:pt x="10264" y="3965"/>
                    <a:pt x="10288" y="4013"/>
                    <a:pt x="10312" y="4060"/>
                  </a:cubicBezTo>
                  <a:cubicBezTo>
                    <a:pt x="10335" y="4108"/>
                    <a:pt x="10347" y="4156"/>
                    <a:pt x="10371" y="4191"/>
                  </a:cubicBezTo>
                  <a:cubicBezTo>
                    <a:pt x="10383" y="4239"/>
                    <a:pt x="10395" y="4275"/>
                    <a:pt x="10407" y="4311"/>
                  </a:cubicBezTo>
                  <a:cubicBezTo>
                    <a:pt x="10419" y="4322"/>
                    <a:pt x="10419" y="4334"/>
                    <a:pt x="10431" y="4346"/>
                  </a:cubicBezTo>
                  <a:cubicBezTo>
                    <a:pt x="10443" y="4394"/>
                    <a:pt x="10454" y="4430"/>
                    <a:pt x="10466" y="4477"/>
                  </a:cubicBezTo>
                  <a:cubicBezTo>
                    <a:pt x="10478" y="4501"/>
                    <a:pt x="10490" y="4525"/>
                    <a:pt x="10490" y="4537"/>
                  </a:cubicBezTo>
                  <a:cubicBezTo>
                    <a:pt x="10514" y="4596"/>
                    <a:pt x="10526" y="4668"/>
                    <a:pt x="10550" y="4727"/>
                  </a:cubicBezTo>
                  <a:cubicBezTo>
                    <a:pt x="10574" y="4799"/>
                    <a:pt x="10585" y="4870"/>
                    <a:pt x="10609" y="4953"/>
                  </a:cubicBezTo>
                  <a:cubicBezTo>
                    <a:pt x="10621" y="5013"/>
                    <a:pt x="10633" y="5073"/>
                    <a:pt x="10645" y="5132"/>
                  </a:cubicBezTo>
                  <a:lnTo>
                    <a:pt x="10645" y="5156"/>
                  </a:lnTo>
                  <a:cubicBezTo>
                    <a:pt x="10657" y="5180"/>
                    <a:pt x="10657" y="5215"/>
                    <a:pt x="10657" y="5239"/>
                  </a:cubicBezTo>
                  <a:cubicBezTo>
                    <a:pt x="10669" y="5299"/>
                    <a:pt x="10681" y="5358"/>
                    <a:pt x="10681" y="5406"/>
                  </a:cubicBezTo>
                  <a:cubicBezTo>
                    <a:pt x="10693" y="5489"/>
                    <a:pt x="10705" y="5561"/>
                    <a:pt x="10705" y="5632"/>
                  </a:cubicBezTo>
                  <a:lnTo>
                    <a:pt x="10705" y="5644"/>
                  </a:lnTo>
                  <a:cubicBezTo>
                    <a:pt x="10716" y="5715"/>
                    <a:pt x="10716" y="5799"/>
                    <a:pt x="10716" y="5870"/>
                  </a:cubicBezTo>
                  <a:lnTo>
                    <a:pt x="10716" y="5882"/>
                  </a:lnTo>
                  <a:cubicBezTo>
                    <a:pt x="10716" y="5918"/>
                    <a:pt x="10716" y="5954"/>
                    <a:pt x="10716" y="5989"/>
                  </a:cubicBezTo>
                  <a:cubicBezTo>
                    <a:pt x="10716" y="6025"/>
                    <a:pt x="10716" y="6049"/>
                    <a:pt x="10716" y="6085"/>
                  </a:cubicBezTo>
                  <a:lnTo>
                    <a:pt x="10716" y="6120"/>
                  </a:lnTo>
                  <a:cubicBezTo>
                    <a:pt x="10716" y="6180"/>
                    <a:pt x="10716" y="6251"/>
                    <a:pt x="10705" y="6323"/>
                  </a:cubicBezTo>
                  <a:cubicBezTo>
                    <a:pt x="10705" y="6358"/>
                    <a:pt x="10705" y="6406"/>
                    <a:pt x="10705" y="6442"/>
                  </a:cubicBezTo>
                  <a:cubicBezTo>
                    <a:pt x="10693" y="6513"/>
                    <a:pt x="10681" y="6585"/>
                    <a:pt x="10669" y="6656"/>
                  </a:cubicBezTo>
                  <a:lnTo>
                    <a:pt x="10657" y="6751"/>
                  </a:lnTo>
                  <a:cubicBezTo>
                    <a:pt x="10657" y="6775"/>
                    <a:pt x="10657" y="6799"/>
                    <a:pt x="10645" y="6823"/>
                  </a:cubicBezTo>
                  <a:lnTo>
                    <a:pt x="10645" y="6835"/>
                  </a:lnTo>
                  <a:cubicBezTo>
                    <a:pt x="10633" y="6882"/>
                    <a:pt x="10633" y="6930"/>
                    <a:pt x="10621" y="6978"/>
                  </a:cubicBezTo>
                  <a:cubicBezTo>
                    <a:pt x="10621" y="6989"/>
                    <a:pt x="10621" y="6989"/>
                    <a:pt x="10609" y="6989"/>
                  </a:cubicBezTo>
                  <a:cubicBezTo>
                    <a:pt x="10609" y="7037"/>
                    <a:pt x="10597" y="7073"/>
                    <a:pt x="10585" y="7108"/>
                  </a:cubicBezTo>
                  <a:cubicBezTo>
                    <a:pt x="10574" y="7180"/>
                    <a:pt x="10550" y="7251"/>
                    <a:pt x="10526" y="7335"/>
                  </a:cubicBezTo>
                  <a:cubicBezTo>
                    <a:pt x="10514" y="7382"/>
                    <a:pt x="10490" y="7442"/>
                    <a:pt x="10478" y="7501"/>
                  </a:cubicBezTo>
                  <a:cubicBezTo>
                    <a:pt x="10454" y="7573"/>
                    <a:pt x="10419" y="7644"/>
                    <a:pt x="10395" y="7728"/>
                  </a:cubicBezTo>
                  <a:cubicBezTo>
                    <a:pt x="10359" y="7811"/>
                    <a:pt x="10324" y="7906"/>
                    <a:pt x="10276" y="7990"/>
                  </a:cubicBezTo>
                  <a:cubicBezTo>
                    <a:pt x="10252" y="8049"/>
                    <a:pt x="10228" y="8109"/>
                    <a:pt x="10193" y="8156"/>
                  </a:cubicBezTo>
                  <a:cubicBezTo>
                    <a:pt x="10097" y="8335"/>
                    <a:pt x="10002" y="8513"/>
                    <a:pt x="9883" y="8680"/>
                  </a:cubicBezTo>
                  <a:cubicBezTo>
                    <a:pt x="9823" y="8763"/>
                    <a:pt x="9752" y="8859"/>
                    <a:pt x="9681" y="8942"/>
                  </a:cubicBezTo>
                  <a:cubicBezTo>
                    <a:pt x="9657" y="8978"/>
                    <a:pt x="9621" y="9025"/>
                    <a:pt x="9585" y="9061"/>
                  </a:cubicBezTo>
                  <a:lnTo>
                    <a:pt x="7359" y="6823"/>
                  </a:lnTo>
                  <a:cubicBezTo>
                    <a:pt x="7502" y="6585"/>
                    <a:pt x="7597" y="6299"/>
                    <a:pt x="7597" y="5989"/>
                  </a:cubicBezTo>
                  <a:cubicBezTo>
                    <a:pt x="7597" y="5692"/>
                    <a:pt x="7502" y="5406"/>
                    <a:pt x="7359" y="5168"/>
                  </a:cubicBezTo>
                  <a:lnTo>
                    <a:pt x="9585" y="2929"/>
                  </a:lnTo>
                  <a:close/>
                  <a:moveTo>
                    <a:pt x="5168" y="7347"/>
                  </a:moveTo>
                  <a:cubicBezTo>
                    <a:pt x="5311" y="7430"/>
                    <a:pt x="5466" y="7501"/>
                    <a:pt x="5632" y="7537"/>
                  </a:cubicBezTo>
                  <a:lnTo>
                    <a:pt x="5632" y="10704"/>
                  </a:lnTo>
                  <a:cubicBezTo>
                    <a:pt x="5597" y="10692"/>
                    <a:pt x="5561" y="10692"/>
                    <a:pt x="5525" y="10692"/>
                  </a:cubicBezTo>
                  <a:cubicBezTo>
                    <a:pt x="5442" y="10680"/>
                    <a:pt x="5371" y="10668"/>
                    <a:pt x="5287" y="10657"/>
                  </a:cubicBezTo>
                  <a:cubicBezTo>
                    <a:pt x="5240" y="10657"/>
                    <a:pt x="5180" y="10645"/>
                    <a:pt x="5132" y="10633"/>
                  </a:cubicBezTo>
                  <a:cubicBezTo>
                    <a:pt x="4990" y="10609"/>
                    <a:pt x="4859" y="10573"/>
                    <a:pt x="4728" y="10537"/>
                  </a:cubicBezTo>
                  <a:cubicBezTo>
                    <a:pt x="4680" y="10526"/>
                    <a:pt x="4632" y="10514"/>
                    <a:pt x="4585" y="10502"/>
                  </a:cubicBezTo>
                  <a:cubicBezTo>
                    <a:pt x="4525" y="10478"/>
                    <a:pt x="4454" y="10454"/>
                    <a:pt x="4394" y="10430"/>
                  </a:cubicBezTo>
                  <a:cubicBezTo>
                    <a:pt x="4382" y="10430"/>
                    <a:pt x="4358" y="10418"/>
                    <a:pt x="4347" y="10418"/>
                  </a:cubicBezTo>
                  <a:cubicBezTo>
                    <a:pt x="4323" y="10407"/>
                    <a:pt x="4311" y="10407"/>
                    <a:pt x="4287" y="10395"/>
                  </a:cubicBezTo>
                  <a:cubicBezTo>
                    <a:pt x="4228" y="10371"/>
                    <a:pt x="4168" y="10347"/>
                    <a:pt x="4120" y="10323"/>
                  </a:cubicBezTo>
                  <a:cubicBezTo>
                    <a:pt x="4073" y="10299"/>
                    <a:pt x="4025" y="10276"/>
                    <a:pt x="3977" y="10264"/>
                  </a:cubicBezTo>
                  <a:cubicBezTo>
                    <a:pt x="3954" y="10252"/>
                    <a:pt x="3942" y="10240"/>
                    <a:pt x="3918" y="10228"/>
                  </a:cubicBezTo>
                  <a:cubicBezTo>
                    <a:pt x="3882" y="10216"/>
                    <a:pt x="3858" y="10204"/>
                    <a:pt x="3823" y="10180"/>
                  </a:cubicBezTo>
                  <a:cubicBezTo>
                    <a:pt x="3787" y="10168"/>
                    <a:pt x="3751" y="10145"/>
                    <a:pt x="3727" y="10133"/>
                  </a:cubicBezTo>
                  <a:lnTo>
                    <a:pt x="3680" y="10097"/>
                  </a:lnTo>
                  <a:cubicBezTo>
                    <a:pt x="3632" y="10073"/>
                    <a:pt x="3596" y="10049"/>
                    <a:pt x="3549" y="10026"/>
                  </a:cubicBezTo>
                  <a:cubicBezTo>
                    <a:pt x="3501" y="10002"/>
                    <a:pt x="3454" y="9966"/>
                    <a:pt x="3406" y="9930"/>
                  </a:cubicBezTo>
                  <a:cubicBezTo>
                    <a:pt x="3346" y="9906"/>
                    <a:pt x="3299" y="9871"/>
                    <a:pt x="3251" y="9835"/>
                  </a:cubicBezTo>
                  <a:cubicBezTo>
                    <a:pt x="3204" y="9799"/>
                    <a:pt x="3156" y="9764"/>
                    <a:pt x="3120" y="9728"/>
                  </a:cubicBezTo>
                  <a:cubicBezTo>
                    <a:pt x="3061" y="9680"/>
                    <a:pt x="3001" y="9633"/>
                    <a:pt x="2942" y="9585"/>
                  </a:cubicBezTo>
                  <a:lnTo>
                    <a:pt x="2930" y="9585"/>
                  </a:lnTo>
                  <a:lnTo>
                    <a:pt x="5168" y="7347"/>
                  </a:lnTo>
                  <a:close/>
                  <a:moveTo>
                    <a:pt x="6835" y="7347"/>
                  </a:moveTo>
                  <a:lnTo>
                    <a:pt x="7109" y="7632"/>
                  </a:lnTo>
                  <a:lnTo>
                    <a:pt x="9061" y="9585"/>
                  </a:lnTo>
                  <a:cubicBezTo>
                    <a:pt x="9002" y="9633"/>
                    <a:pt x="8942" y="9680"/>
                    <a:pt x="8883" y="9728"/>
                  </a:cubicBezTo>
                  <a:cubicBezTo>
                    <a:pt x="8835" y="9764"/>
                    <a:pt x="8800" y="9799"/>
                    <a:pt x="8752" y="9835"/>
                  </a:cubicBezTo>
                  <a:cubicBezTo>
                    <a:pt x="8704" y="9871"/>
                    <a:pt x="8645" y="9906"/>
                    <a:pt x="8597" y="9930"/>
                  </a:cubicBezTo>
                  <a:cubicBezTo>
                    <a:pt x="8549" y="9966"/>
                    <a:pt x="8502" y="10002"/>
                    <a:pt x="8454" y="10026"/>
                  </a:cubicBezTo>
                  <a:cubicBezTo>
                    <a:pt x="8407" y="10049"/>
                    <a:pt x="8371" y="10073"/>
                    <a:pt x="8323" y="10097"/>
                  </a:cubicBezTo>
                  <a:lnTo>
                    <a:pt x="8276" y="10133"/>
                  </a:lnTo>
                  <a:cubicBezTo>
                    <a:pt x="8240" y="10145"/>
                    <a:pt x="8216" y="10168"/>
                    <a:pt x="8180" y="10180"/>
                  </a:cubicBezTo>
                  <a:cubicBezTo>
                    <a:pt x="8145" y="10204"/>
                    <a:pt x="8109" y="10216"/>
                    <a:pt x="8085" y="10228"/>
                  </a:cubicBezTo>
                  <a:cubicBezTo>
                    <a:pt x="7930" y="10299"/>
                    <a:pt x="7776" y="10371"/>
                    <a:pt x="7621" y="10430"/>
                  </a:cubicBezTo>
                  <a:cubicBezTo>
                    <a:pt x="7549" y="10454"/>
                    <a:pt x="7490" y="10478"/>
                    <a:pt x="7418" y="10502"/>
                  </a:cubicBezTo>
                  <a:cubicBezTo>
                    <a:pt x="7371" y="10514"/>
                    <a:pt x="7323" y="10526"/>
                    <a:pt x="7276" y="10537"/>
                  </a:cubicBezTo>
                  <a:cubicBezTo>
                    <a:pt x="7145" y="10573"/>
                    <a:pt x="7014" y="10609"/>
                    <a:pt x="6871" y="10633"/>
                  </a:cubicBezTo>
                  <a:cubicBezTo>
                    <a:pt x="6823" y="10645"/>
                    <a:pt x="6764" y="10657"/>
                    <a:pt x="6716" y="10657"/>
                  </a:cubicBezTo>
                  <a:cubicBezTo>
                    <a:pt x="6633" y="10668"/>
                    <a:pt x="6561" y="10680"/>
                    <a:pt x="6478" y="10692"/>
                  </a:cubicBezTo>
                  <a:lnTo>
                    <a:pt x="6406" y="10692"/>
                  </a:lnTo>
                  <a:cubicBezTo>
                    <a:pt x="6394" y="10692"/>
                    <a:pt x="6383" y="10704"/>
                    <a:pt x="6371" y="10704"/>
                  </a:cubicBezTo>
                  <a:lnTo>
                    <a:pt x="6371" y="7537"/>
                  </a:lnTo>
                  <a:cubicBezTo>
                    <a:pt x="6537" y="7501"/>
                    <a:pt x="6692" y="7430"/>
                    <a:pt x="6835" y="7347"/>
                  </a:cubicBezTo>
                  <a:close/>
                  <a:moveTo>
                    <a:pt x="5823" y="0"/>
                  </a:moveTo>
                  <a:cubicBezTo>
                    <a:pt x="5775" y="0"/>
                    <a:pt x="5728" y="0"/>
                    <a:pt x="5680" y="12"/>
                  </a:cubicBezTo>
                  <a:cubicBezTo>
                    <a:pt x="5549" y="12"/>
                    <a:pt x="5418" y="24"/>
                    <a:pt x="5287" y="36"/>
                  </a:cubicBezTo>
                  <a:cubicBezTo>
                    <a:pt x="5228" y="48"/>
                    <a:pt x="5168" y="60"/>
                    <a:pt x="5109" y="60"/>
                  </a:cubicBezTo>
                  <a:cubicBezTo>
                    <a:pt x="5049" y="72"/>
                    <a:pt x="4990" y="84"/>
                    <a:pt x="4942" y="96"/>
                  </a:cubicBezTo>
                  <a:cubicBezTo>
                    <a:pt x="4870" y="108"/>
                    <a:pt x="4799" y="120"/>
                    <a:pt x="4728" y="131"/>
                  </a:cubicBezTo>
                  <a:cubicBezTo>
                    <a:pt x="4680" y="143"/>
                    <a:pt x="4644" y="155"/>
                    <a:pt x="4597" y="167"/>
                  </a:cubicBezTo>
                  <a:lnTo>
                    <a:pt x="4585" y="167"/>
                  </a:lnTo>
                  <a:cubicBezTo>
                    <a:pt x="4561" y="167"/>
                    <a:pt x="4525" y="179"/>
                    <a:pt x="4501" y="191"/>
                  </a:cubicBezTo>
                  <a:cubicBezTo>
                    <a:pt x="4466" y="191"/>
                    <a:pt x="4430" y="203"/>
                    <a:pt x="4406" y="215"/>
                  </a:cubicBezTo>
                  <a:cubicBezTo>
                    <a:pt x="4382" y="215"/>
                    <a:pt x="4370" y="227"/>
                    <a:pt x="4347" y="227"/>
                  </a:cubicBezTo>
                  <a:cubicBezTo>
                    <a:pt x="4287" y="250"/>
                    <a:pt x="4228" y="262"/>
                    <a:pt x="4168" y="286"/>
                  </a:cubicBezTo>
                  <a:cubicBezTo>
                    <a:pt x="4097" y="310"/>
                    <a:pt x="4025" y="334"/>
                    <a:pt x="3954" y="358"/>
                  </a:cubicBezTo>
                  <a:cubicBezTo>
                    <a:pt x="3894" y="381"/>
                    <a:pt x="3823" y="405"/>
                    <a:pt x="3763" y="429"/>
                  </a:cubicBezTo>
                  <a:cubicBezTo>
                    <a:pt x="3704" y="453"/>
                    <a:pt x="3632" y="477"/>
                    <a:pt x="3573" y="512"/>
                  </a:cubicBezTo>
                  <a:cubicBezTo>
                    <a:pt x="3513" y="536"/>
                    <a:pt x="3454" y="560"/>
                    <a:pt x="3394" y="596"/>
                  </a:cubicBezTo>
                  <a:cubicBezTo>
                    <a:pt x="3335" y="620"/>
                    <a:pt x="3275" y="655"/>
                    <a:pt x="3215" y="691"/>
                  </a:cubicBezTo>
                  <a:cubicBezTo>
                    <a:pt x="3156" y="715"/>
                    <a:pt x="3096" y="751"/>
                    <a:pt x="3037" y="786"/>
                  </a:cubicBezTo>
                  <a:cubicBezTo>
                    <a:pt x="2942" y="834"/>
                    <a:pt x="2846" y="893"/>
                    <a:pt x="2751" y="953"/>
                  </a:cubicBezTo>
                  <a:cubicBezTo>
                    <a:pt x="2715" y="977"/>
                    <a:pt x="2668" y="1012"/>
                    <a:pt x="2620" y="1036"/>
                  </a:cubicBezTo>
                  <a:cubicBezTo>
                    <a:pt x="2573" y="1072"/>
                    <a:pt x="2525" y="1108"/>
                    <a:pt x="2477" y="1143"/>
                  </a:cubicBezTo>
                  <a:cubicBezTo>
                    <a:pt x="2442" y="1167"/>
                    <a:pt x="2394" y="1203"/>
                    <a:pt x="2358" y="1227"/>
                  </a:cubicBezTo>
                  <a:cubicBezTo>
                    <a:pt x="2251" y="1310"/>
                    <a:pt x="2156" y="1393"/>
                    <a:pt x="2049" y="1489"/>
                  </a:cubicBezTo>
                  <a:cubicBezTo>
                    <a:pt x="2001" y="1524"/>
                    <a:pt x="1953" y="1572"/>
                    <a:pt x="1906" y="1620"/>
                  </a:cubicBezTo>
                  <a:cubicBezTo>
                    <a:pt x="1858" y="1667"/>
                    <a:pt x="1799" y="1715"/>
                    <a:pt x="1763" y="1763"/>
                  </a:cubicBezTo>
                  <a:cubicBezTo>
                    <a:pt x="1715" y="1810"/>
                    <a:pt x="1668" y="1858"/>
                    <a:pt x="1620" y="1905"/>
                  </a:cubicBezTo>
                  <a:lnTo>
                    <a:pt x="1561" y="1965"/>
                  </a:lnTo>
                  <a:cubicBezTo>
                    <a:pt x="1489" y="2048"/>
                    <a:pt x="1418" y="2120"/>
                    <a:pt x="1358" y="2203"/>
                  </a:cubicBezTo>
                  <a:cubicBezTo>
                    <a:pt x="1310" y="2263"/>
                    <a:pt x="1275" y="2310"/>
                    <a:pt x="1227" y="2370"/>
                  </a:cubicBezTo>
                  <a:cubicBezTo>
                    <a:pt x="1191" y="2417"/>
                    <a:pt x="1156" y="2465"/>
                    <a:pt x="1108" y="2525"/>
                  </a:cubicBezTo>
                  <a:cubicBezTo>
                    <a:pt x="989" y="2691"/>
                    <a:pt x="882" y="2858"/>
                    <a:pt x="787" y="3037"/>
                  </a:cubicBezTo>
                  <a:cubicBezTo>
                    <a:pt x="763" y="3084"/>
                    <a:pt x="739" y="3120"/>
                    <a:pt x="715" y="3168"/>
                  </a:cubicBezTo>
                  <a:cubicBezTo>
                    <a:pt x="679" y="3227"/>
                    <a:pt x="644" y="3287"/>
                    <a:pt x="620" y="3358"/>
                  </a:cubicBezTo>
                  <a:cubicBezTo>
                    <a:pt x="584" y="3406"/>
                    <a:pt x="560" y="3465"/>
                    <a:pt x="537" y="3525"/>
                  </a:cubicBezTo>
                  <a:cubicBezTo>
                    <a:pt x="525" y="3560"/>
                    <a:pt x="501" y="3596"/>
                    <a:pt x="489" y="3644"/>
                  </a:cubicBezTo>
                  <a:cubicBezTo>
                    <a:pt x="465" y="3679"/>
                    <a:pt x="453" y="3727"/>
                    <a:pt x="429" y="3775"/>
                  </a:cubicBezTo>
                  <a:lnTo>
                    <a:pt x="370" y="3930"/>
                  </a:lnTo>
                  <a:cubicBezTo>
                    <a:pt x="346" y="4001"/>
                    <a:pt x="322" y="4060"/>
                    <a:pt x="298" y="4132"/>
                  </a:cubicBezTo>
                  <a:cubicBezTo>
                    <a:pt x="287" y="4168"/>
                    <a:pt x="275" y="4215"/>
                    <a:pt x="263" y="4251"/>
                  </a:cubicBezTo>
                  <a:cubicBezTo>
                    <a:pt x="215" y="4418"/>
                    <a:pt x="167" y="4584"/>
                    <a:pt x="132" y="4751"/>
                  </a:cubicBezTo>
                  <a:cubicBezTo>
                    <a:pt x="120" y="4811"/>
                    <a:pt x="108" y="4858"/>
                    <a:pt x="108" y="4918"/>
                  </a:cubicBezTo>
                  <a:cubicBezTo>
                    <a:pt x="84" y="5001"/>
                    <a:pt x="72" y="5084"/>
                    <a:pt x="60" y="5180"/>
                  </a:cubicBezTo>
                  <a:cubicBezTo>
                    <a:pt x="60" y="5227"/>
                    <a:pt x="48" y="5275"/>
                    <a:pt x="48" y="5323"/>
                  </a:cubicBezTo>
                  <a:cubicBezTo>
                    <a:pt x="37" y="5430"/>
                    <a:pt x="25" y="5537"/>
                    <a:pt x="13" y="5644"/>
                  </a:cubicBezTo>
                  <a:cubicBezTo>
                    <a:pt x="13" y="5727"/>
                    <a:pt x="13" y="5799"/>
                    <a:pt x="13" y="5882"/>
                  </a:cubicBezTo>
                  <a:cubicBezTo>
                    <a:pt x="13" y="5918"/>
                    <a:pt x="1" y="5954"/>
                    <a:pt x="1" y="5989"/>
                  </a:cubicBezTo>
                  <a:cubicBezTo>
                    <a:pt x="1" y="6025"/>
                    <a:pt x="1" y="6049"/>
                    <a:pt x="13" y="6085"/>
                  </a:cubicBezTo>
                  <a:cubicBezTo>
                    <a:pt x="13" y="6156"/>
                    <a:pt x="13" y="6227"/>
                    <a:pt x="13" y="6299"/>
                  </a:cubicBezTo>
                  <a:cubicBezTo>
                    <a:pt x="13" y="6382"/>
                    <a:pt x="25" y="6466"/>
                    <a:pt x="37" y="6549"/>
                  </a:cubicBezTo>
                  <a:cubicBezTo>
                    <a:pt x="37" y="6608"/>
                    <a:pt x="48" y="6668"/>
                    <a:pt x="48" y="6727"/>
                  </a:cubicBezTo>
                  <a:cubicBezTo>
                    <a:pt x="48" y="6739"/>
                    <a:pt x="60" y="6763"/>
                    <a:pt x="60" y="6775"/>
                  </a:cubicBezTo>
                  <a:cubicBezTo>
                    <a:pt x="60" y="6787"/>
                    <a:pt x="60" y="6811"/>
                    <a:pt x="60" y="6823"/>
                  </a:cubicBezTo>
                  <a:cubicBezTo>
                    <a:pt x="72" y="6858"/>
                    <a:pt x="72" y="6894"/>
                    <a:pt x="84" y="6930"/>
                  </a:cubicBezTo>
                  <a:cubicBezTo>
                    <a:pt x="84" y="6930"/>
                    <a:pt x="84" y="6942"/>
                    <a:pt x="84" y="6942"/>
                  </a:cubicBezTo>
                  <a:cubicBezTo>
                    <a:pt x="96" y="7001"/>
                    <a:pt x="108" y="7073"/>
                    <a:pt x="120" y="7132"/>
                  </a:cubicBezTo>
                  <a:cubicBezTo>
                    <a:pt x="132" y="7192"/>
                    <a:pt x="144" y="7251"/>
                    <a:pt x="156" y="7311"/>
                  </a:cubicBezTo>
                  <a:cubicBezTo>
                    <a:pt x="156" y="7335"/>
                    <a:pt x="167" y="7359"/>
                    <a:pt x="167" y="7382"/>
                  </a:cubicBezTo>
                  <a:cubicBezTo>
                    <a:pt x="191" y="7501"/>
                    <a:pt x="227" y="7620"/>
                    <a:pt x="263" y="7740"/>
                  </a:cubicBezTo>
                  <a:cubicBezTo>
                    <a:pt x="275" y="7763"/>
                    <a:pt x="275" y="7775"/>
                    <a:pt x="287" y="7799"/>
                  </a:cubicBezTo>
                  <a:cubicBezTo>
                    <a:pt x="298" y="7835"/>
                    <a:pt x="310" y="7870"/>
                    <a:pt x="322" y="7918"/>
                  </a:cubicBezTo>
                  <a:cubicBezTo>
                    <a:pt x="334" y="7954"/>
                    <a:pt x="346" y="7990"/>
                    <a:pt x="358" y="8037"/>
                  </a:cubicBezTo>
                  <a:cubicBezTo>
                    <a:pt x="406" y="8144"/>
                    <a:pt x="453" y="8263"/>
                    <a:pt x="501" y="8371"/>
                  </a:cubicBezTo>
                  <a:cubicBezTo>
                    <a:pt x="525" y="8430"/>
                    <a:pt x="548" y="8490"/>
                    <a:pt x="572" y="8549"/>
                  </a:cubicBezTo>
                  <a:cubicBezTo>
                    <a:pt x="608" y="8609"/>
                    <a:pt x="632" y="8668"/>
                    <a:pt x="668" y="8716"/>
                  </a:cubicBezTo>
                  <a:cubicBezTo>
                    <a:pt x="703" y="8811"/>
                    <a:pt x="751" y="8894"/>
                    <a:pt x="799" y="8978"/>
                  </a:cubicBezTo>
                  <a:cubicBezTo>
                    <a:pt x="858" y="9085"/>
                    <a:pt x="929" y="9192"/>
                    <a:pt x="1001" y="9299"/>
                  </a:cubicBezTo>
                  <a:cubicBezTo>
                    <a:pt x="1037" y="9347"/>
                    <a:pt x="1060" y="9394"/>
                    <a:pt x="1096" y="9442"/>
                  </a:cubicBezTo>
                  <a:cubicBezTo>
                    <a:pt x="1108" y="9454"/>
                    <a:pt x="1108" y="9454"/>
                    <a:pt x="1108" y="9466"/>
                  </a:cubicBezTo>
                  <a:cubicBezTo>
                    <a:pt x="1156" y="9525"/>
                    <a:pt x="1203" y="9597"/>
                    <a:pt x="1251" y="9656"/>
                  </a:cubicBezTo>
                  <a:cubicBezTo>
                    <a:pt x="1310" y="9728"/>
                    <a:pt x="1370" y="9799"/>
                    <a:pt x="1418" y="9859"/>
                  </a:cubicBezTo>
                  <a:lnTo>
                    <a:pt x="1477" y="9930"/>
                  </a:lnTo>
                  <a:cubicBezTo>
                    <a:pt x="1501" y="9954"/>
                    <a:pt x="1537" y="9990"/>
                    <a:pt x="1561" y="10026"/>
                  </a:cubicBezTo>
                  <a:cubicBezTo>
                    <a:pt x="1632" y="10109"/>
                    <a:pt x="1715" y="10180"/>
                    <a:pt x="1787" y="10264"/>
                  </a:cubicBezTo>
                  <a:cubicBezTo>
                    <a:pt x="1822" y="10299"/>
                    <a:pt x="1858" y="10323"/>
                    <a:pt x="1894" y="10359"/>
                  </a:cubicBezTo>
                  <a:cubicBezTo>
                    <a:pt x="1942" y="10407"/>
                    <a:pt x="1989" y="10454"/>
                    <a:pt x="2037" y="10490"/>
                  </a:cubicBezTo>
                  <a:cubicBezTo>
                    <a:pt x="2084" y="10526"/>
                    <a:pt x="2120" y="10561"/>
                    <a:pt x="2168" y="10597"/>
                  </a:cubicBezTo>
                  <a:cubicBezTo>
                    <a:pt x="2239" y="10657"/>
                    <a:pt x="2311" y="10716"/>
                    <a:pt x="2382" y="10776"/>
                  </a:cubicBezTo>
                  <a:cubicBezTo>
                    <a:pt x="2453" y="10823"/>
                    <a:pt x="2525" y="10871"/>
                    <a:pt x="2584" y="10918"/>
                  </a:cubicBezTo>
                  <a:cubicBezTo>
                    <a:pt x="2632" y="10954"/>
                    <a:pt x="2680" y="10990"/>
                    <a:pt x="2739" y="11014"/>
                  </a:cubicBezTo>
                  <a:cubicBezTo>
                    <a:pt x="2787" y="11049"/>
                    <a:pt x="2834" y="11085"/>
                    <a:pt x="2882" y="11109"/>
                  </a:cubicBezTo>
                  <a:cubicBezTo>
                    <a:pt x="2942" y="11145"/>
                    <a:pt x="3001" y="11180"/>
                    <a:pt x="3049" y="11216"/>
                  </a:cubicBezTo>
                  <a:cubicBezTo>
                    <a:pt x="3096" y="11240"/>
                    <a:pt x="3144" y="11264"/>
                    <a:pt x="3192" y="11288"/>
                  </a:cubicBezTo>
                  <a:cubicBezTo>
                    <a:pt x="3239" y="11311"/>
                    <a:pt x="3299" y="11347"/>
                    <a:pt x="3346" y="11371"/>
                  </a:cubicBezTo>
                  <a:cubicBezTo>
                    <a:pt x="3394" y="11395"/>
                    <a:pt x="3442" y="11419"/>
                    <a:pt x="3489" y="11430"/>
                  </a:cubicBezTo>
                  <a:cubicBezTo>
                    <a:pt x="3525" y="11454"/>
                    <a:pt x="3573" y="11478"/>
                    <a:pt x="3608" y="11490"/>
                  </a:cubicBezTo>
                  <a:cubicBezTo>
                    <a:pt x="3632" y="11502"/>
                    <a:pt x="3668" y="11514"/>
                    <a:pt x="3692" y="11526"/>
                  </a:cubicBezTo>
                  <a:cubicBezTo>
                    <a:pt x="3739" y="11550"/>
                    <a:pt x="3787" y="11561"/>
                    <a:pt x="3835" y="11585"/>
                  </a:cubicBezTo>
                  <a:cubicBezTo>
                    <a:pt x="3942" y="11633"/>
                    <a:pt x="4061" y="11669"/>
                    <a:pt x="4168" y="11704"/>
                  </a:cubicBezTo>
                  <a:cubicBezTo>
                    <a:pt x="4228" y="11716"/>
                    <a:pt x="4287" y="11740"/>
                    <a:pt x="4347" y="11752"/>
                  </a:cubicBezTo>
                  <a:cubicBezTo>
                    <a:pt x="4370" y="11764"/>
                    <a:pt x="4382" y="11764"/>
                    <a:pt x="4406" y="11776"/>
                  </a:cubicBezTo>
                  <a:cubicBezTo>
                    <a:pt x="4430" y="11776"/>
                    <a:pt x="4466" y="11788"/>
                    <a:pt x="4501" y="11800"/>
                  </a:cubicBezTo>
                  <a:cubicBezTo>
                    <a:pt x="4525" y="11811"/>
                    <a:pt x="4561" y="11811"/>
                    <a:pt x="4585" y="11823"/>
                  </a:cubicBezTo>
                  <a:lnTo>
                    <a:pt x="4597" y="11823"/>
                  </a:lnTo>
                  <a:cubicBezTo>
                    <a:pt x="4644" y="11835"/>
                    <a:pt x="4680" y="11847"/>
                    <a:pt x="4728" y="11847"/>
                  </a:cubicBezTo>
                  <a:cubicBezTo>
                    <a:pt x="4799" y="11871"/>
                    <a:pt x="4870" y="11883"/>
                    <a:pt x="4942" y="11895"/>
                  </a:cubicBezTo>
                  <a:cubicBezTo>
                    <a:pt x="4990" y="11907"/>
                    <a:pt x="5049" y="11919"/>
                    <a:pt x="5109" y="11919"/>
                  </a:cubicBezTo>
                  <a:cubicBezTo>
                    <a:pt x="5168" y="11931"/>
                    <a:pt x="5228" y="11942"/>
                    <a:pt x="5287" y="11942"/>
                  </a:cubicBezTo>
                  <a:cubicBezTo>
                    <a:pt x="5418" y="11966"/>
                    <a:pt x="5549" y="11978"/>
                    <a:pt x="5680" y="11978"/>
                  </a:cubicBezTo>
                  <a:cubicBezTo>
                    <a:pt x="5728" y="11978"/>
                    <a:pt x="5775" y="11978"/>
                    <a:pt x="5823" y="11990"/>
                  </a:cubicBezTo>
                  <a:lnTo>
                    <a:pt x="6180" y="11990"/>
                  </a:lnTo>
                  <a:cubicBezTo>
                    <a:pt x="6228" y="11978"/>
                    <a:pt x="6275" y="11978"/>
                    <a:pt x="6323" y="11978"/>
                  </a:cubicBezTo>
                  <a:cubicBezTo>
                    <a:pt x="6454" y="11978"/>
                    <a:pt x="6585" y="11966"/>
                    <a:pt x="6716" y="11942"/>
                  </a:cubicBezTo>
                  <a:cubicBezTo>
                    <a:pt x="6775" y="11942"/>
                    <a:pt x="6835" y="11931"/>
                    <a:pt x="6895" y="11919"/>
                  </a:cubicBezTo>
                  <a:cubicBezTo>
                    <a:pt x="6954" y="11919"/>
                    <a:pt x="7002" y="11907"/>
                    <a:pt x="7061" y="11895"/>
                  </a:cubicBezTo>
                  <a:cubicBezTo>
                    <a:pt x="7133" y="11883"/>
                    <a:pt x="7204" y="11871"/>
                    <a:pt x="7276" y="11847"/>
                  </a:cubicBezTo>
                  <a:cubicBezTo>
                    <a:pt x="7323" y="11847"/>
                    <a:pt x="7359" y="11835"/>
                    <a:pt x="7406" y="11823"/>
                  </a:cubicBezTo>
                  <a:lnTo>
                    <a:pt x="7418" y="11823"/>
                  </a:lnTo>
                  <a:cubicBezTo>
                    <a:pt x="7442" y="11811"/>
                    <a:pt x="7466" y="11811"/>
                    <a:pt x="7502" y="11800"/>
                  </a:cubicBezTo>
                  <a:lnTo>
                    <a:pt x="7585" y="11776"/>
                  </a:lnTo>
                  <a:cubicBezTo>
                    <a:pt x="7597" y="11776"/>
                    <a:pt x="7609" y="11764"/>
                    <a:pt x="7621" y="11764"/>
                  </a:cubicBezTo>
                  <a:cubicBezTo>
                    <a:pt x="7704" y="11740"/>
                    <a:pt x="7776" y="11716"/>
                    <a:pt x="7859" y="11692"/>
                  </a:cubicBezTo>
                  <a:lnTo>
                    <a:pt x="7871" y="11692"/>
                  </a:lnTo>
                  <a:cubicBezTo>
                    <a:pt x="7883" y="11680"/>
                    <a:pt x="7907" y="11680"/>
                    <a:pt x="7918" y="11669"/>
                  </a:cubicBezTo>
                  <a:lnTo>
                    <a:pt x="8026" y="11633"/>
                  </a:lnTo>
                  <a:cubicBezTo>
                    <a:pt x="8049" y="11633"/>
                    <a:pt x="8061" y="11621"/>
                    <a:pt x="8085" y="11621"/>
                  </a:cubicBezTo>
                  <a:cubicBezTo>
                    <a:pt x="8157" y="11585"/>
                    <a:pt x="8228" y="11561"/>
                    <a:pt x="8299" y="11526"/>
                  </a:cubicBezTo>
                  <a:cubicBezTo>
                    <a:pt x="8311" y="11526"/>
                    <a:pt x="8323" y="11526"/>
                    <a:pt x="8335" y="11514"/>
                  </a:cubicBezTo>
                  <a:cubicBezTo>
                    <a:pt x="8395" y="11490"/>
                    <a:pt x="8466" y="11466"/>
                    <a:pt x="8526" y="11430"/>
                  </a:cubicBezTo>
                  <a:cubicBezTo>
                    <a:pt x="8585" y="11407"/>
                    <a:pt x="8645" y="11371"/>
                    <a:pt x="8692" y="11347"/>
                  </a:cubicBezTo>
                  <a:cubicBezTo>
                    <a:pt x="8800" y="11299"/>
                    <a:pt x="8895" y="11252"/>
                    <a:pt x="8990" y="11192"/>
                  </a:cubicBezTo>
                  <a:cubicBezTo>
                    <a:pt x="9038" y="11157"/>
                    <a:pt x="9097" y="11121"/>
                    <a:pt x="9157" y="11097"/>
                  </a:cubicBezTo>
                  <a:cubicBezTo>
                    <a:pt x="9216" y="11049"/>
                    <a:pt x="9288" y="11002"/>
                    <a:pt x="9347" y="10966"/>
                  </a:cubicBezTo>
                  <a:cubicBezTo>
                    <a:pt x="9419" y="10918"/>
                    <a:pt x="9478" y="10871"/>
                    <a:pt x="9550" y="10823"/>
                  </a:cubicBezTo>
                  <a:lnTo>
                    <a:pt x="9669" y="10728"/>
                  </a:lnTo>
                  <a:cubicBezTo>
                    <a:pt x="9752" y="10668"/>
                    <a:pt x="9835" y="10597"/>
                    <a:pt x="9919" y="10537"/>
                  </a:cubicBezTo>
                  <a:cubicBezTo>
                    <a:pt x="9954" y="10502"/>
                    <a:pt x="9990" y="10466"/>
                    <a:pt x="10026" y="10430"/>
                  </a:cubicBezTo>
                  <a:cubicBezTo>
                    <a:pt x="10133" y="10347"/>
                    <a:pt x="10216" y="10252"/>
                    <a:pt x="10312" y="10156"/>
                  </a:cubicBezTo>
                  <a:lnTo>
                    <a:pt x="10443" y="10026"/>
                  </a:lnTo>
                  <a:cubicBezTo>
                    <a:pt x="10490" y="9966"/>
                    <a:pt x="10538" y="9918"/>
                    <a:pt x="10585" y="9859"/>
                  </a:cubicBezTo>
                  <a:cubicBezTo>
                    <a:pt x="10633" y="9799"/>
                    <a:pt x="10681" y="9740"/>
                    <a:pt x="10728" y="9680"/>
                  </a:cubicBezTo>
                  <a:cubicBezTo>
                    <a:pt x="10776" y="9609"/>
                    <a:pt x="10835" y="9549"/>
                    <a:pt x="10883" y="9478"/>
                  </a:cubicBezTo>
                  <a:cubicBezTo>
                    <a:pt x="10895" y="9466"/>
                    <a:pt x="10907" y="9442"/>
                    <a:pt x="10919" y="9418"/>
                  </a:cubicBezTo>
                  <a:cubicBezTo>
                    <a:pt x="10966" y="9359"/>
                    <a:pt x="11002" y="9287"/>
                    <a:pt x="11050" y="9228"/>
                  </a:cubicBezTo>
                  <a:cubicBezTo>
                    <a:pt x="11121" y="9109"/>
                    <a:pt x="11193" y="9002"/>
                    <a:pt x="11252" y="8883"/>
                  </a:cubicBezTo>
                  <a:cubicBezTo>
                    <a:pt x="11288" y="8835"/>
                    <a:pt x="11312" y="8775"/>
                    <a:pt x="11336" y="8716"/>
                  </a:cubicBezTo>
                  <a:cubicBezTo>
                    <a:pt x="11347" y="8704"/>
                    <a:pt x="11359" y="8692"/>
                    <a:pt x="11359" y="8680"/>
                  </a:cubicBezTo>
                  <a:cubicBezTo>
                    <a:pt x="11395" y="8609"/>
                    <a:pt x="11431" y="8537"/>
                    <a:pt x="11467" y="8466"/>
                  </a:cubicBezTo>
                  <a:cubicBezTo>
                    <a:pt x="11467" y="8466"/>
                    <a:pt x="11467" y="8466"/>
                    <a:pt x="11467" y="8454"/>
                  </a:cubicBezTo>
                  <a:cubicBezTo>
                    <a:pt x="11502" y="8382"/>
                    <a:pt x="11526" y="8311"/>
                    <a:pt x="11562" y="8240"/>
                  </a:cubicBezTo>
                  <a:lnTo>
                    <a:pt x="11621" y="8085"/>
                  </a:lnTo>
                  <a:cubicBezTo>
                    <a:pt x="11645" y="8025"/>
                    <a:pt x="11657" y="7966"/>
                    <a:pt x="11681" y="7918"/>
                  </a:cubicBezTo>
                  <a:cubicBezTo>
                    <a:pt x="11681" y="7906"/>
                    <a:pt x="11681" y="7894"/>
                    <a:pt x="11693" y="7894"/>
                  </a:cubicBezTo>
                  <a:cubicBezTo>
                    <a:pt x="11705" y="7835"/>
                    <a:pt x="11717" y="7787"/>
                    <a:pt x="11740" y="7728"/>
                  </a:cubicBezTo>
                  <a:cubicBezTo>
                    <a:pt x="11752" y="7704"/>
                    <a:pt x="11752" y="7668"/>
                    <a:pt x="11764" y="7644"/>
                  </a:cubicBezTo>
                  <a:cubicBezTo>
                    <a:pt x="11776" y="7609"/>
                    <a:pt x="11776" y="7585"/>
                    <a:pt x="11788" y="7549"/>
                  </a:cubicBezTo>
                  <a:cubicBezTo>
                    <a:pt x="11812" y="7478"/>
                    <a:pt x="11836" y="7394"/>
                    <a:pt x="11848" y="7323"/>
                  </a:cubicBezTo>
                  <a:cubicBezTo>
                    <a:pt x="11859" y="7275"/>
                    <a:pt x="11871" y="7239"/>
                    <a:pt x="11871" y="7192"/>
                  </a:cubicBezTo>
                  <a:cubicBezTo>
                    <a:pt x="11883" y="7156"/>
                    <a:pt x="11895" y="7120"/>
                    <a:pt x="11895" y="7073"/>
                  </a:cubicBezTo>
                  <a:cubicBezTo>
                    <a:pt x="11931" y="6918"/>
                    <a:pt x="11955" y="6751"/>
                    <a:pt x="11967" y="6585"/>
                  </a:cubicBezTo>
                  <a:cubicBezTo>
                    <a:pt x="11978" y="6501"/>
                    <a:pt x="11978" y="6418"/>
                    <a:pt x="11990" y="6335"/>
                  </a:cubicBezTo>
                  <a:cubicBezTo>
                    <a:pt x="11990" y="6251"/>
                    <a:pt x="11990" y="6168"/>
                    <a:pt x="11990" y="6085"/>
                  </a:cubicBezTo>
                  <a:cubicBezTo>
                    <a:pt x="11990" y="6049"/>
                    <a:pt x="11990" y="6025"/>
                    <a:pt x="11990" y="5989"/>
                  </a:cubicBezTo>
                  <a:cubicBezTo>
                    <a:pt x="11990" y="5954"/>
                    <a:pt x="11990" y="5918"/>
                    <a:pt x="11990" y="5882"/>
                  </a:cubicBezTo>
                  <a:cubicBezTo>
                    <a:pt x="11990" y="5846"/>
                    <a:pt x="11990" y="5811"/>
                    <a:pt x="11990" y="5775"/>
                  </a:cubicBezTo>
                  <a:cubicBezTo>
                    <a:pt x="11990" y="5763"/>
                    <a:pt x="11990" y="5751"/>
                    <a:pt x="11990" y="5739"/>
                  </a:cubicBezTo>
                  <a:cubicBezTo>
                    <a:pt x="11990" y="5704"/>
                    <a:pt x="11990" y="5668"/>
                    <a:pt x="11978" y="5632"/>
                  </a:cubicBezTo>
                  <a:cubicBezTo>
                    <a:pt x="11978" y="5465"/>
                    <a:pt x="11955" y="5299"/>
                    <a:pt x="11931" y="5132"/>
                  </a:cubicBezTo>
                  <a:cubicBezTo>
                    <a:pt x="11919" y="5073"/>
                    <a:pt x="11919" y="5001"/>
                    <a:pt x="11907" y="4930"/>
                  </a:cubicBezTo>
                  <a:cubicBezTo>
                    <a:pt x="11871" y="4787"/>
                    <a:pt x="11848" y="4644"/>
                    <a:pt x="11812" y="4501"/>
                  </a:cubicBezTo>
                  <a:cubicBezTo>
                    <a:pt x="11800" y="4441"/>
                    <a:pt x="11776" y="4394"/>
                    <a:pt x="11764" y="4346"/>
                  </a:cubicBezTo>
                  <a:cubicBezTo>
                    <a:pt x="11764" y="4322"/>
                    <a:pt x="11752" y="4299"/>
                    <a:pt x="11740" y="4275"/>
                  </a:cubicBezTo>
                  <a:cubicBezTo>
                    <a:pt x="11740" y="4251"/>
                    <a:pt x="11728" y="4215"/>
                    <a:pt x="11717" y="4180"/>
                  </a:cubicBezTo>
                  <a:cubicBezTo>
                    <a:pt x="11693" y="4108"/>
                    <a:pt x="11669" y="4037"/>
                    <a:pt x="11645" y="3965"/>
                  </a:cubicBezTo>
                  <a:cubicBezTo>
                    <a:pt x="11621" y="3894"/>
                    <a:pt x="11586" y="3822"/>
                    <a:pt x="11562" y="3751"/>
                  </a:cubicBezTo>
                  <a:cubicBezTo>
                    <a:pt x="11526" y="3668"/>
                    <a:pt x="11490" y="3584"/>
                    <a:pt x="11455" y="3501"/>
                  </a:cubicBezTo>
                  <a:cubicBezTo>
                    <a:pt x="11431" y="3453"/>
                    <a:pt x="11407" y="3406"/>
                    <a:pt x="11383" y="3358"/>
                  </a:cubicBezTo>
                  <a:cubicBezTo>
                    <a:pt x="11359" y="3310"/>
                    <a:pt x="11336" y="3263"/>
                    <a:pt x="11312" y="3203"/>
                  </a:cubicBezTo>
                  <a:cubicBezTo>
                    <a:pt x="11288" y="3168"/>
                    <a:pt x="11264" y="3132"/>
                    <a:pt x="11252" y="3096"/>
                  </a:cubicBezTo>
                  <a:cubicBezTo>
                    <a:pt x="11133" y="2882"/>
                    <a:pt x="11002" y="2679"/>
                    <a:pt x="10859" y="2489"/>
                  </a:cubicBezTo>
                  <a:cubicBezTo>
                    <a:pt x="10847" y="2453"/>
                    <a:pt x="10824" y="2429"/>
                    <a:pt x="10800" y="2394"/>
                  </a:cubicBezTo>
                  <a:lnTo>
                    <a:pt x="10705" y="2275"/>
                  </a:lnTo>
                  <a:cubicBezTo>
                    <a:pt x="10669" y="2239"/>
                    <a:pt x="10633" y="2191"/>
                    <a:pt x="10609" y="2155"/>
                  </a:cubicBezTo>
                  <a:cubicBezTo>
                    <a:pt x="10550" y="2084"/>
                    <a:pt x="10490" y="2025"/>
                    <a:pt x="10443" y="1965"/>
                  </a:cubicBezTo>
                  <a:cubicBezTo>
                    <a:pt x="10371" y="1894"/>
                    <a:pt x="10312" y="1822"/>
                    <a:pt x="10240" y="1751"/>
                  </a:cubicBezTo>
                  <a:cubicBezTo>
                    <a:pt x="10193" y="1703"/>
                    <a:pt x="10133" y="1655"/>
                    <a:pt x="10085" y="1608"/>
                  </a:cubicBezTo>
                  <a:cubicBezTo>
                    <a:pt x="10073" y="1584"/>
                    <a:pt x="10050" y="1572"/>
                    <a:pt x="10026" y="1560"/>
                  </a:cubicBezTo>
                  <a:cubicBezTo>
                    <a:pt x="9990" y="1524"/>
                    <a:pt x="9954" y="1489"/>
                    <a:pt x="9907" y="1453"/>
                  </a:cubicBezTo>
                  <a:cubicBezTo>
                    <a:pt x="9847" y="1393"/>
                    <a:pt x="9788" y="1346"/>
                    <a:pt x="9728" y="1298"/>
                  </a:cubicBezTo>
                  <a:cubicBezTo>
                    <a:pt x="9704" y="1274"/>
                    <a:pt x="9669" y="1251"/>
                    <a:pt x="9633" y="1227"/>
                  </a:cubicBezTo>
                  <a:cubicBezTo>
                    <a:pt x="9609" y="1203"/>
                    <a:pt x="9573" y="1179"/>
                    <a:pt x="9538" y="1155"/>
                  </a:cubicBezTo>
                  <a:cubicBezTo>
                    <a:pt x="9478" y="1108"/>
                    <a:pt x="9419" y="1060"/>
                    <a:pt x="9347" y="1024"/>
                  </a:cubicBezTo>
                  <a:cubicBezTo>
                    <a:pt x="9288" y="977"/>
                    <a:pt x="9216" y="929"/>
                    <a:pt x="9145" y="893"/>
                  </a:cubicBezTo>
                  <a:cubicBezTo>
                    <a:pt x="9085" y="846"/>
                    <a:pt x="9014" y="810"/>
                    <a:pt x="8942" y="774"/>
                  </a:cubicBezTo>
                  <a:cubicBezTo>
                    <a:pt x="8919" y="751"/>
                    <a:pt x="8883" y="739"/>
                    <a:pt x="8847" y="715"/>
                  </a:cubicBezTo>
                  <a:cubicBezTo>
                    <a:pt x="8811" y="691"/>
                    <a:pt x="8764" y="679"/>
                    <a:pt x="8728" y="655"/>
                  </a:cubicBezTo>
                  <a:cubicBezTo>
                    <a:pt x="8669" y="620"/>
                    <a:pt x="8609" y="596"/>
                    <a:pt x="8549" y="560"/>
                  </a:cubicBezTo>
                  <a:cubicBezTo>
                    <a:pt x="8466" y="524"/>
                    <a:pt x="8383" y="489"/>
                    <a:pt x="8299" y="453"/>
                  </a:cubicBezTo>
                  <a:cubicBezTo>
                    <a:pt x="8157" y="393"/>
                    <a:pt x="8002" y="346"/>
                    <a:pt x="7859" y="286"/>
                  </a:cubicBezTo>
                  <a:cubicBezTo>
                    <a:pt x="7776" y="262"/>
                    <a:pt x="7704" y="239"/>
                    <a:pt x="7621" y="227"/>
                  </a:cubicBezTo>
                  <a:cubicBezTo>
                    <a:pt x="7609" y="215"/>
                    <a:pt x="7597" y="215"/>
                    <a:pt x="7585" y="215"/>
                  </a:cubicBezTo>
                  <a:lnTo>
                    <a:pt x="7502" y="191"/>
                  </a:lnTo>
                  <a:cubicBezTo>
                    <a:pt x="7466" y="179"/>
                    <a:pt x="7442" y="167"/>
                    <a:pt x="7418" y="167"/>
                  </a:cubicBezTo>
                  <a:lnTo>
                    <a:pt x="7406" y="167"/>
                  </a:lnTo>
                  <a:cubicBezTo>
                    <a:pt x="7359" y="155"/>
                    <a:pt x="7323" y="143"/>
                    <a:pt x="7276" y="131"/>
                  </a:cubicBezTo>
                  <a:cubicBezTo>
                    <a:pt x="7204" y="120"/>
                    <a:pt x="7133" y="108"/>
                    <a:pt x="7061" y="96"/>
                  </a:cubicBezTo>
                  <a:cubicBezTo>
                    <a:pt x="7002" y="84"/>
                    <a:pt x="6954" y="72"/>
                    <a:pt x="6895" y="60"/>
                  </a:cubicBezTo>
                  <a:cubicBezTo>
                    <a:pt x="6835" y="60"/>
                    <a:pt x="6775" y="48"/>
                    <a:pt x="6716" y="36"/>
                  </a:cubicBezTo>
                  <a:cubicBezTo>
                    <a:pt x="6585" y="24"/>
                    <a:pt x="6454" y="12"/>
                    <a:pt x="6323" y="12"/>
                  </a:cubicBezTo>
                  <a:cubicBezTo>
                    <a:pt x="6275" y="0"/>
                    <a:pt x="6228" y="0"/>
                    <a:pt x="6180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/>
          <p:nvPr>
            <p:ph hasCustomPrompt="1" type="title"/>
          </p:nvPr>
        </p:nvSpPr>
        <p:spPr>
          <a:xfrm>
            <a:off x="709350" y="1589550"/>
            <a:ext cx="7725300" cy="15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709350" y="3161850"/>
            <a:ext cx="77253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278" name="Google Shape;278;p11"/>
          <p:cNvGrpSpPr/>
          <p:nvPr/>
        </p:nvGrpSpPr>
        <p:grpSpPr>
          <a:xfrm flipH="1">
            <a:off x="-449489" y="-478165"/>
            <a:ext cx="10271203" cy="5954851"/>
            <a:chOff x="-449489" y="-478165"/>
            <a:chExt cx="10271203" cy="5954851"/>
          </a:xfrm>
        </p:grpSpPr>
        <p:sp>
          <p:nvSpPr>
            <p:cNvPr id="279" name="Google Shape;279;p11"/>
            <p:cNvSpPr/>
            <p:nvPr/>
          </p:nvSpPr>
          <p:spPr>
            <a:xfrm rot="-5690340">
              <a:off x="7811566" y="1227323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 rot="10381545">
              <a:off x="8165714" y="-388816"/>
              <a:ext cx="1566919" cy="1562765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6527400" y="67300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10381519">
              <a:off x="-295126" y="2614012"/>
              <a:ext cx="2715046" cy="2707848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flipH="1">
            <a:off x="-304796" y="4485138"/>
            <a:ext cx="1932971" cy="666322"/>
            <a:chOff x="7213579" y="4485138"/>
            <a:chExt cx="1932971" cy="666322"/>
          </a:xfrm>
        </p:grpSpPr>
        <p:sp>
          <p:nvSpPr>
            <p:cNvPr id="284" name="Google Shape;284;p11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" name="Google Shape;288;p11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289" name="Google Shape;289;p11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2" name="Google Shape;292;p11"/>
          <p:cNvGrpSpPr/>
          <p:nvPr/>
        </p:nvGrpSpPr>
        <p:grpSpPr>
          <a:xfrm flipH="1" rot="10800000">
            <a:off x="7554768" y="-12"/>
            <a:ext cx="1932971" cy="666322"/>
            <a:chOff x="7213579" y="4485138"/>
            <a:chExt cx="1932971" cy="666322"/>
          </a:xfrm>
        </p:grpSpPr>
        <p:sp>
          <p:nvSpPr>
            <p:cNvPr id="293" name="Google Shape;293;p11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" name="Google Shape;297;p11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298" name="Google Shape;298;p11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>
            <p:ph type="title"/>
          </p:nvPr>
        </p:nvSpPr>
        <p:spPr>
          <a:xfrm>
            <a:off x="1744350" y="1516450"/>
            <a:ext cx="2367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5" name="Google Shape;305;p14"/>
          <p:cNvSpPr txBox="1"/>
          <p:nvPr>
            <p:ph hasCustomPrompt="1" idx="2" type="title"/>
          </p:nvPr>
        </p:nvSpPr>
        <p:spPr>
          <a:xfrm>
            <a:off x="1744350" y="638963"/>
            <a:ext cx="23670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/>
          <p:nvPr>
            <p:ph idx="1" type="subTitle"/>
          </p:nvPr>
        </p:nvSpPr>
        <p:spPr>
          <a:xfrm>
            <a:off x="1744350" y="2032438"/>
            <a:ext cx="23670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7" name="Google Shape;307;p14"/>
          <p:cNvSpPr txBox="1"/>
          <p:nvPr>
            <p:ph idx="3" type="title"/>
          </p:nvPr>
        </p:nvSpPr>
        <p:spPr>
          <a:xfrm>
            <a:off x="5032625" y="1516450"/>
            <a:ext cx="2367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8" name="Google Shape;308;p14"/>
          <p:cNvSpPr txBox="1"/>
          <p:nvPr>
            <p:ph hasCustomPrompt="1" idx="4" type="title"/>
          </p:nvPr>
        </p:nvSpPr>
        <p:spPr>
          <a:xfrm>
            <a:off x="5032625" y="638963"/>
            <a:ext cx="23670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/>
          <p:nvPr>
            <p:ph idx="5" type="subTitle"/>
          </p:nvPr>
        </p:nvSpPr>
        <p:spPr>
          <a:xfrm>
            <a:off x="5032625" y="2032438"/>
            <a:ext cx="23670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0" name="Google Shape;310;p14"/>
          <p:cNvSpPr txBox="1"/>
          <p:nvPr>
            <p:ph idx="6" type="title"/>
          </p:nvPr>
        </p:nvSpPr>
        <p:spPr>
          <a:xfrm>
            <a:off x="1744350" y="3538250"/>
            <a:ext cx="2367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4"/>
          <p:cNvSpPr txBox="1"/>
          <p:nvPr>
            <p:ph hasCustomPrompt="1" idx="7" type="title"/>
          </p:nvPr>
        </p:nvSpPr>
        <p:spPr>
          <a:xfrm>
            <a:off x="1744350" y="2660763"/>
            <a:ext cx="23670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14"/>
          <p:cNvSpPr txBox="1"/>
          <p:nvPr>
            <p:ph idx="8" type="subTitle"/>
          </p:nvPr>
        </p:nvSpPr>
        <p:spPr>
          <a:xfrm>
            <a:off x="1744350" y="4054238"/>
            <a:ext cx="23670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3" name="Google Shape;313;p14"/>
          <p:cNvSpPr txBox="1"/>
          <p:nvPr>
            <p:ph idx="9" type="title"/>
          </p:nvPr>
        </p:nvSpPr>
        <p:spPr>
          <a:xfrm>
            <a:off x="5032625" y="3538250"/>
            <a:ext cx="2367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4" name="Google Shape;314;p14"/>
          <p:cNvSpPr txBox="1"/>
          <p:nvPr>
            <p:ph hasCustomPrompt="1" idx="13" type="title"/>
          </p:nvPr>
        </p:nvSpPr>
        <p:spPr>
          <a:xfrm>
            <a:off x="5032625" y="2660763"/>
            <a:ext cx="23670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14"/>
          <p:cNvSpPr txBox="1"/>
          <p:nvPr>
            <p:ph idx="14" type="subTitle"/>
          </p:nvPr>
        </p:nvSpPr>
        <p:spPr>
          <a:xfrm>
            <a:off x="5032625" y="4054238"/>
            <a:ext cx="23670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6" name="Google Shape;316;p14"/>
          <p:cNvSpPr/>
          <p:nvPr/>
        </p:nvSpPr>
        <p:spPr>
          <a:xfrm rot="-5690346">
            <a:off x="554414" y="4578805"/>
            <a:ext cx="1503846" cy="1503846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4"/>
          <p:cNvSpPr/>
          <p:nvPr/>
        </p:nvSpPr>
        <p:spPr>
          <a:xfrm rot="10800000">
            <a:off x="7571100" y="-1000755"/>
            <a:ext cx="2159066" cy="2153342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-1376648" y="3150704"/>
            <a:ext cx="2134638" cy="2097238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4"/>
          <p:cNvGrpSpPr/>
          <p:nvPr/>
        </p:nvGrpSpPr>
        <p:grpSpPr>
          <a:xfrm>
            <a:off x="-1" y="-23"/>
            <a:ext cx="986724" cy="959451"/>
            <a:chOff x="-1" y="-23"/>
            <a:chExt cx="986724" cy="959451"/>
          </a:xfrm>
        </p:grpSpPr>
        <p:sp>
          <p:nvSpPr>
            <p:cNvPr id="320" name="Google Shape;320;p1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4"/>
          <p:cNvGrpSpPr/>
          <p:nvPr/>
        </p:nvGrpSpPr>
        <p:grpSpPr>
          <a:xfrm rot="10800000">
            <a:off x="8157274" y="4184052"/>
            <a:ext cx="986724" cy="959451"/>
            <a:chOff x="-1" y="-23"/>
            <a:chExt cx="986724" cy="959451"/>
          </a:xfrm>
        </p:grpSpPr>
        <p:sp>
          <p:nvSpPr>
            <p:cNvPr id="326" name="Google Shape;326;p1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14"/>
          <p:cNvSpPr/>
          <p:nvPr/>
        </p:nvSpPr>
        <p:spPr>
          <a:xfrm rot="-5400000">
            <a:off x="8525640" y="1202036"/>
            <a:ext cx="1204516" cy="1204535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/>
          <p:nvPr>
            <p:ph type="title"/>
          </p:nvPr>
        </p:nvSpPr>
        <p:spPr>
          <a:xfrm>
            <a:off x="2621700" y="2335651"/>
            <a:ext cx="3900600" cy="11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34" name="Google Shape;334;p15"/>
          <p:cNvSpPr txBox="1"/>
          <p:nvPr>
            <p:ph hasCustomPrompt="1" idx="2" type="title"/>
          </p:nvPr>
        </p:nvSpPr>
        <p:spPr>
          <a:xfrm>
            <a:off x="2621695" y="883388"/>
            <a:ext cx="3900600" cy="13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p15"/>
          <p:cNvSpPr txBox="1"/>
          <p:nvPr>
            <p:ph idx="1" type="subTitle"/>
          </p:nvPr>
        </p:nvSpPr>
        <p:spPr>
          <a:xfrm>
            <a:off x="2621700" y="3574015"/>
            <a:ext cx="39006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36" name="Google Shape;336;p15"/>
          <p:cNvGrpSpPr/>
          <p:nvPr/>
        </p:nvGrpSpPr>
        <p:grpSpPr>
          <a:xfrm flipH="1">
            <a:off x="-606098" y="-651182"/>
            <a:ext cx="3967548" cy="4284114"/>
            <a:chOff x="5778002" y="-651182"/>
            <a:chExt cx="3967548" cy="4284114"/>
          </a:xfrm>
        </p:grpSpPr>
        <p:sp>
          <p:nvSpPr>
            <p:cNvPr id="337" name="Google Shape;337;p15"/>
            <p:cNvSpPr/>
            <p:nvPr/>
          </p:nvSpPr>
          <p:spPr>
            <a:xfrm rot="-5690340">
              <a:off x="5822091" y="-255177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 rot="10381558">
              <a:off x="7022406" y="-504260"/>
              <a:ext cx="2576663" cy="2569832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8071675" y="2110850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 rot="-5690379">
              <a:off x="7166082" y="2021255"/>
              <a:ext cx="802019" cy="802074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15"/>
          <p:cNvGrpSpPr/>
          <p:nvPr/>
        </p:nvGrpSpPr>
        <p:grpSpPr>
          <a:xfrm flipH="1">
            <a:off x="7793401" y="-9"/>
            <a:ext cx="1350611" cy="5143540"/>
            <a:chOff x="1" y="-9"/>
            <a:chExt cx="1350611" cy="5143540"/>
          </a:xfrm>
        </p:grpSpPr>
        <p:grpSp>
          <p:nvGrpSpPr>
            <p:cNvPr id="342" name="Google Shape;342;p15"/>
            <p:cNvGrpSpPr/>
            <p:nvPr/>
          </p:nvGrpSpPr>
          <p:grpSpPr>
            <a:xfrm>
              <a:off x="1" y="-9"/>
              <a:ext cx="1258750" cy="1044032"/>
              <a:chOff x="413751" y="1050241"/>
              <a:chExt cx="1258750" cy="1044032"/>
            </a:xfrm>
          </p:grpSpPr>
          <p:sp>
            <p:nvSpPr>
              <p:cNvPr id="343" name="Google Shape;343;p15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rect b="b" l="l" r="r" t="t"/>
                <a:pathLst>
                  <a:path extrusionOk="0" h="7323" w="2823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413751" y="1903900"/>
                <a:ext cx="949639" cy="122451"/>
              </a:xfrm>
              <a:custGeom>
                <a:rect b="b" l="l" r="r" t="t"/>
                <a:pathLst>
                  <a:path extrusionOk="0" h="2835" w="20218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rect b="b" l="l" r="r" t="t"/>
                <a:pathLst>
                  <a:path extrusionOk="0" h="11550" w="8728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rect b="b" l="l" r="r" t="t"/>
                <a:pathLst>
                  <a:path extrusionOk="0" h="6157" w="1632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8" name="Google Shape;348;p15"/>
            <p:cNvSpPr/>
            <p:nvPr/>
          </p:nvSpPr>
          <p:spPr>
            <a:xfrm>
              <a:off x="364013" y="9"/>
              <a:ext cx="122472" cy="5143522"/>
            </a:xfrm>
            <a:custGeom>
              <a:rect b="b" l="l" r="r" t="t"/>
              <a:pathLst>
                <a:path extrusionOk="0" h="119063" w="2835">
                  <a:moveTo>
                    <a:pt x="1" y="0"/>
                  </a:moveTo>
                  <a:lnTo>
                    <a:pt x="1" y="119063"/>
                  </a:lnTo>
                  <a:lnTo>
                    <a:pt x="2835" y="11906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622737" y="2521299"/>
              <a:ext cx="292723" cy="121910"/>
            </a:xfrm>
            <a:custGeom>
              <a:rect b="b" l="l" r="r" t="t"/>
              <a:pathLst>
                <a:path extrusionOk="0" h="2822" w="6776">
                  <a:moveTo>
                    <a:pt x="1" y="0"/>
                  </a:moveTo>
                  <a:lnTo>
                    <a:pt x="1" y="2822"/>
                  </a:lnTo>
                  <a:lnTo>
                    <a:pt x="6775" y="2822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0" name="Google Shape;350;p15"/>
            <p:cNvGrpSpPr/>
            <p:nvPr/>
          </p:nvGrpSpPr>
          <p:grpSpPr>
            <a:xfrm>
              <a:off x="305916" y="2201922"/>
              <a:ext cx="458827" cy="739670"/>
              <a:chOff x="926875" y="5874100"/>
              <a:chExt cx="265525" cy="428050"/>
            </a:xfrm>
          </p:grpSpPr>
          <p:sp>
            <p:nvSpPr>
              <p:cNvPr id="351" name="Google Shape;351;p15"/>
              <p:cNvSpPr/>
              <p:nvPr/>
            </p:nvSpPr>
            <p:spPr>
              <a:xfrm>
                <a:off x="957225" y="5892250"/>
                <a:ext cx="81900" cy="393825"/>
              </a:xfrm>
              <a:custGeom>
                <a:rect b="b" l="l" r="r" t="t"/>
                <a:pathLst>
                  <a:path extrusionOk="0" h="15753" w="3276">
                    <a:moveTo>
                      <a:pt x="1" y="1"/>
                    </a:moveTo>
                    <a:lnTo>
                      <a:pt x="1" y="15753"/>
                    </a:lnTo>
                    <a:lnTo>
                      <a:pt x="3275" y="15753"/>
                    </a:ln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957225" y="6054775"/>
                <a:ext cx="217025" cy="82175"/>
              </a:xfrm>
              <a:custGeom>
                <a:rect b="b" l="l" r="r" t="t"/>
                <a:pathLst>
                  <a:path extrusionOk="0" h="3287" w="8681">
                    <a:moveTo>
                      <a:pt x="1" y="0"/>
                    </a:moveTo>
                    <a:lnTo>
                      <a:pt x="1" y="3287"/>
                    </a:lnTo>
                    <a:lnTo>
                      <a:pt x="8681" y="3287"/>
                    </a:lnTo>
                    <a:lnTo>
                      <a:pt x="8681" y="0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926875" y="6266100"/>
                <a:ext cx="142600" cy="36050"/>
              </a:xfrm>
              <a:custGeom>
                <a:rect b="b" l="l" r="r" t="t"/>
                <a:pathLst>
                  <a:path extrusionOk="0" h="1442" w="5704">
                    <a:moveTo>
                      <a:pt x="727" y="1"/>
                    </a:moveTo>
                    <a:cubicBezTo>
                      <a:pt x="524" y="1"/>
                      <a:pt x="346" y="84"/>
                      <a:pt x="215" y="215"/>
                    </a:cubicBezTo>
                    <a:cubicBezTo>
                      <a:pt x="84" y="346"/>
                      <a:pt x="0" y="525"/>
                      <a:pt x="0" y="727"/>
                    </a:cubicBezTo>
                    <a:cubicBezTo>
                      <a:pt x="0" y="1120"/>
                      <a:pt x="322" y="1441"/>
                      <a:pt x="727" y="1441"/>
                    </a:cubicBezTo>
                    <a:lnTo>
                      <a:pt x="4989" y="1441"/>
                    </a:lnTo>
                    <a:cubicBezTo>
                      <a:pt x="5180" y="1441"/>
                      <a:pt x="5358" y="1370"/>
                      <a:pt x="5489" y="1239"/>
                    </a:cubicBezTo>
                    <a:cubicBezTo>
                      <a:pt x="5513" y="1215"/>
                      <a:pt x="5537" y="1191"/>
                      <a:pt x="5549" y="1180"/>
                    </a:cubicBezTo>
                    <a:cubicBezTo>
                      <a:pt x="5644" y="1049"/>
                      <a:pt x="5704" y="894"/>
                      <a:pt x="5704" y="727"/>
                    </a:cubicBezTo>
                    <a:cubicBezTo>
                      <a:pt x="5704" y="549"/>
                      <a:pt x="5644" y="394"/>
                      <a:pt x="5549" y="275"/>
                    </a:cubicBezTo>
                    <a:cubicBezTo>
                      <a:pt x="5418" y="108"/>
                      <a:pt x="5215" y="1"/>
                      <a:pt x="4989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1156375" y="6024700"/>
                <a:ext cx="36025" cy="142600"/>
              </a:xfrm>
              <a:custGeom>
                <a:rect b="b" l="l" r="r" t="t"/>
                <a:pathLst>
                  <a:path extrusionOk="0" h="5704" w="1441">
                    <a:moveTo>
                      <a:pt x="715" y="1"/>
                    </a:moveTo>
                    <a:cubicBezTo>
                      <a:pt x="631" y="1"/>
                      <a:pt x="560" y="13"/>
                      <a:pt x="476" y="37"/>
                    </a:cubicBezTo>
                    <a:cubicBezTo>
                      <a:pt x="203" y="132"/>
                      <a:pt x="0" y="406"/>
                      <a:pt x="0" y="715"/>
                    </a:cubicBezTo>
                    <a:lnTo>
                      <a:pt x="0" y="4978"/>
                    </a:lnTo>
                    <a:cubicBezTo>
                      <a:pt x="0" y="5299"/>
                      <a:pt x="203" y="5561"/>
                      <a:pt x="476" y="5656"/>
                    </a:cubicBezTo>
                    <a:cubicBezTo>
                      <a:pt x="560" y="5692"/>
                      <a:pt x="631" y="5704"/>
                      <a:pt x="715" y="5704"/>
                    </a:cubicBezTo>
                    <a:cubicBezTo>
                      <a:pt x="1119" y="5704"/>
                      <a:pt x="1441" y="5383"/>
                      <a:pt x="1441" y="4978"/>
                    </a:cubicBezTo>
                    <a:lnTo>
                      <a:pt x="1441" y="715"/>
                    </a:lnTo>
                    <a:cubicBezTo>
                      <a:pt x="1441" y="322"/>
                      <a:pt x="1119" y="1"/>
                      <a:pt x="715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926875" y="5874100"/>
                <a:ext cx="142600" cy="36325"/>
              </a:xfrm>
              <a:custGeom>
                <a:rect b="b" l="l" r="r" t="t"/>
                <a:pathLst>
                  <a:path extrusionOk="0" h="1453" w="5704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cubicBezTo>
                      <a:pt x="0" y="1120"/>
                      <a:pt x="322" y="1453"/>
                      <a:pt x="727" y="1453"/>
                    </a:cubicBezTo>
                    <a:lnTo>
                      <a:pt x="4989" y="1453"/>
                    </a:lnTo>
                    <a:cubicBezTo>
                      <a:pt x="5215" y="1453"/>
                      <a:pt x="5418" y="1346"/>
                      <a:pt x="5549" y="1179"/>
                    </a:cubicBezTo>
                    <a:cubicBezTo>
                      <a:pt x="5644" y="1048"/>
                      <a:pt x="5704" y="893"/>
                      <a:pt x="5704" y="727"/>
                    </a:cubicBezTo>
                    <a:cubicBezTo>
                      <a:pt x="5704" y="560"/>
                      <a:pt x="5644" y="393"/>
                      <a:pt x="5549" y="274"/>
                    </a:cubicBezTo>
                    <a:cubicBezTo>
                      <a:pt x="5418" y="108"/>
                      <a:pt x="5215" y="0"/>
                      <a:pt x="4989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p15"/>
            <p:cNvSpPr/>
            <p:nvPr/>
          </p:nvSpPr>
          <p:spPr>
            <a:xfrm>
              <a:off x="871697" y="2330442"/>
              <a:ext cx="478915" cy="478915"/>
            </a:xfrm>
            <a:custGeom>
              <a:rect b="b" l="l" r="r" t="t"/>
              <a:pathLst>
                <a:path extrusionOk="0" h="11086" w="11086">
                  <a:moveTo>
                    <a:pt x="5537" y="1192"/>
                  </a:moveTo>
                  <a:cubicBezTo>
                    <a:pt x="7942" y="1192"/>
                    <a:pt x="9894" y="3132"/>
                    <a:pt x="9894" y="5537"/>
                  </a:cubicBezTo>
                  <a:cubicBezTo>
                    <a:pt x="9894" y="7942"/>
                    <a:pt x="7942" y="9895"/>
                    <a:pt x="5537" y="9895"/>
                  </a:cubicBezTo>
                  <a:cubicBezTo>
                    <a:pt x="3132" y="9895"/>
                    <a:pt x="1191" y="7942"/>
                    <a:pt x="1191" y="5537"/>
                  </a:cubicBezTo>
                  <a:cubicBezTo>
                    <a:pt x="1191" y="3132"/>
                    <a:pt x="3132" y="1192"/>
                    <a:pt x="5537" y="1192"/>
                  </a:cubicBezTo>
                  <a:close/>
                  <a:moveTo>
                    <a:pt x="5537" y="1"/>
                  </a:moveTo>
                  <a:cubicBezTo>
                    <a:pt x="2477" y="1"/>
                    <a:pt x="0" y="2477"/>
                    <a:pt x="0" y="5537"/>
                  </a:cubicBezTo>
                  <a:cubicBezTo>
                    <a:pt x="0" y="8597"/>
                    <a:pt x="2477" y="11086"/>
                    <a:pt x="5537" y="11086"/>
                  </a:cubicBezTo>
                  <a:cubicBezTo>
                    <a:pt x="8597" y="11086"/>
                    <a:pt x="11085" y="8597"/>
                    <a:pt x="11085" y="5537"/>
                  </a:cubicBezTo>
                  <a:cubicBezTo>
                    <a:pt x="11085" y="2477"/>
                    <a:pt x="8597" y="1"/>
                    <a:pt x="5537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955030" y="2413775"/>
              <a:ext cx="311731" cy="224294"/>
            </a:xfrm>
            <a:custGeom>
              <a:rect b="b" l="l" r="r" t="t"/>
              <a:pathLst>
                <a:path extrusionOk="0" h="5192" w="7216">
                  <a:moveTo>
                    <a:pt x="3608" y="1"/>
                  </a:moveTo>
                  <a:cubicBezTo>
                    <a:pt x="1822" y="1"/>
                    <a:pt x="334" y="1310"/>
                    <a:pt x="48" y="3013"/>
                  </a:cubicBezTo>
                  <a:cubicBezTo>
                    <a:pt x="24" y="3215"/>
                    <a:pt x="0" y="3406"/>
                    <a:pt x="0" y="3608"/>
                  </a:cubicBezTo>
                  <a:cubicBezTo>
                    <a:pt x="0" y="4180"/>
                    <a:pt x="131" y="4716"/>
                    <a:pt x="369" y="5192"/>
                  </a:cubicBezTo>
                  <a:lnTo>
                    <a:pt x="2167" y="5192"/>
                  </a:lnTo>
                  <a:cubicBezTo>
                    <a:pt x="1738" y="4799"/>
                    <a:pt x="1477" y="4239"/>
                    <a:pt x="1477" y="3608"/>
                  </a:cubicBezTo>
                  <a:cubicBezTo>
                    <a:pt x="1477" y="3406"/>
                    <a:pt x="1500" y="3203"/>
                    <a:pt x="1560" y="3013"/>
                  </a:cubicBezTo>
                  <a:cubicBezTo>
                    <a:pt x="1810" y="2120"/>
                    <a:pt x="2631" y="1477"/>
                    <a:pt x="3608" y="1477"/>
                  </a:cubicBezTo>
                  <a:cubicBezTo>
                    <a:pt x="4786" y="1477"/>
                    <a:pt x="5751" y="2430"/>
                    <a:pt x="5751" y="3608"/>
                  </a:cubicBezTo>
                  <a:cubicBezTo>
                    <a:pt x="5751" y="4239"/>
                    <a:pt x="5477" y="4799"/>
                    <a:pt x="5048" y="5192"/>
                  </a:cubicBezTo>
                  <a:lnTo>
                    <a:pt x="6858" y="5192"/>
                  </a:lnTo>
                  <a:cubicBezTo>
                    <a:pt x="7084" y="4716"/>
                    <a:pt x="7215" y="4180"/>
                    <a:pt x="7215" y="3608"/>
                  </a:cubicBezTo>
                  <a:cubicBezTo>
                    <a:pt x="7215" y="1620"/>
                    <a:pt x="5596" y="1"/>
                    <a:pt x="3608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082555" y="2400426"/>
              <a:ext cx="57672" cy="241272"/>
            </a:xfrm>
            <a:custGeom>
              <a:rect b="b" l="l" r="r" t="t"/>
              <a:pathLst>
                <a:path extrusionOk="0" h="5585" w="1335">
                  <a:moveTo>
                    <a:pt x="656" y="0"/>
                  </a:moveTo>
                  <a:lnTo>
                    <a:pt x="584" y="3262"/>
                  </a:lnTo>
                  <a:cubicBezTo>
                    <a:pt x="251" y="3298"/>
                    <a:pt x="1" y="3584"/>
                    <a:pt x="1" y="3917"/>
                  </a:cubicBezTo>
                  <a:cubicBezTo>
                    <a:pt x="1" y="4251"/>
                    <a:pt x="239" y="4525"/>
                    <a:pt x="549" y="4572"/>
                  </a:cubicBezTo>
                  <a:lnTo>
                    <a:pt x="537" y="5584"/>
                  </a:lnTo>
                  <a:lnTo>
                    <a:pt x="811" y="5584"/>
                  </a:lnTo>
                  <a:lnTo>
                    <a:pt x="787" y="4572"/>
                  </a:lnTo>
                  <a:cubicBezTo>
                    <a:pt x="1096" y="4525"/>
                    <a:pt x="1334" y="4251"/>
                    <a:pt x="1334" y="3917"/>
                  </a:cubicBezTo>
                  <a:cubicBezTo>
                    <a:pt x="1334" y="3584"/>
                    <a:pt x="1084" y="3298"/>
                    <a:pt x="763" y="3262"/>
                  </a:cubicBezTo>
                  <a:lnTo>
                    <a:pt x="691" y="0"/>
                  </a:ln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955030" y="2543892"/>
              <a:ext cx="93658" cy="94176"/>
            </a:xfrm>
            <a:custGeom>
              <a:rect b="b" l="l" r="r" t="t"/>
              <a:pathLst>
                <a:path extrusionOk="0" h="2180" w="2168">
                  <a:moveTo>
                    <a:pt x="48" y="1"/>
                  </a:moveTo>
                  <a:cubicBezTo>
                    <a:pt x="24" y="203"/>
                    <a:pt x="0" y="394"/>
                    <a:pt x="0" y="596"/>
                  </a:cubicBezTo>
                  <a:cubicBezTo>
                    <a:pt x="0" y="1168"/>
                    <a:pt x="131" y="1704"/>
                    <a:pt x="369" y="2180"/>
                  </a:cubicBezTo>
                  <a:lnTo>
                    <a:pt x="2167" y="2180"/>
                  </a:lnTo>
                  <a:cubicBezTo>
                    <a:pt x="1738" y="1787"/>
                    <a:pt x="1477" y="1227"/>
                    <a:pt x="1477" y="596"/>
                  </a:cubicBezTo>
                  <a:cubicBezTo>
                    <a:pt x="1477" y="394"/>
                    <a:pt x="1500" y="191"/>
                    <a:pt x="1560" y="1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54250" y="3954125"/>
              <a:ext cx="541998" cy="541998"/>
            </a:xfrm>
            <a:custGeom>
              <a:rect b="b" l="l" r="r" t="t"/>
              <a:pathLst>
                <a:path extrusionOk="0" h="7395" w="7395">
                  <a:moveTo>
                    <a:pt x="3680" y="1370"/>
                  </a:moveTo>
                  <a:cubicBezTo>
                    <a:pt x="4037" y="1370"/>
                    <a:pt x="4323" y="1656"/>
                    <a:pt x="4323" y="2001"/>
                  </a:cubicBezTo>
                  <a:cubicBezTo>
                    <a:pt x="4323" y="2358"/>
                    <a:pt x="4037" y="2644"/>
                    <a:pt x="3680" y="2644"/>
                  </a:cubicBezTo>
                  <a:cubicBezTo>
                    <a:pt x="3335" y="2644"/>
                    <a:pt x="3049" y="2358"/>
                    <a:pt x="3049" y="2001"/>
                  </a:cubicBezTo>
                  <a:cubicBezTo>
                    <a:pt x="3049" y="1656"/>
                    <a:pt x="3335" y="1370"/>
                    <a:pt x="3680" y="1370"/>
                  </a:cubicBezTo>
                  <a:close/>
                  <a:moveTo>
                    <a:pt x="1918" y="3132"/>
                  </a:moveTo>
                  <a:cubicBezTo>
                    <a:pt x="2275" y="3132"/>
                    <a:pt x="2561" y="3418"/>
                    <a:pt x="2561" y="3775"/>
                  </a:cubicBezTo>
                  <a:cubicBezTo>
                    <a:pt x="2561" y="4120"/>
                    <a:pt x="2275" y="4406"/>
                    <a:pt x="1918" y="4406"/>
                  </a:cubicBezTo>
                  <a:cubicBezTo>
                    <a:pt x="1572" y="4406"/>
                    <a:pt x="1287" y="4120"/>
                    <a:pt x="1287" y="3775"/>
                  </a:cubicBezTo>
                  <a:cubicBezTo>
                    <a:pt x="1287" y="3418"/>
                    <a:pt x="1572" y="3132"/>
                    <a:pt x="1918" y="3132"/>
                  </a:cubicBezTo>
                  <a:close/>
                  <a:moveTo>
                    <a:pt x="3692" y="3132"/>
                  </a:moveTo>
                  <a:cubicBezTo>
                    <a:pt x="4049" y="3132"/>
                    <a:pt x="4335" y="3418"/>
                    <a:pt x="4335" y="3775"/>
                  </a:cubicBezTo>
                  <a:cubicBezTo>
                    <a:pt x="4335" y="4120"/>
                    <a:pt x="4049" y="4406"/>
                    <a:pt x="3692" y="4406"/>
                  </a:cubicBezTo>
                  <a:cubicBezTo>
                    <a:pt x="3346" y="4406"/>
                    <a:pt x="3061" y="4120"/>
                    <a:pt x="3061" y="3775"/>
                  </a:cubicBezTo>
                  <a:cubicBezTo>
                    <a:pt x="3061" y="3418"/>
                    <a:pt x="3346" y="3132"/>
                    <a:pt x="3692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8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7" y="4406"/>
                    <a:pt x="4811" y="4120"/>
                    <a:pt x="4811" y="3775"/>
                  </a:cubicBezTo>
                  <a:cubicBezTo>
                    <a:pt x="4811" y="3418"/>
                    <a:pt x="5097" y="3132"/>
                    <a:pt x="5454" y="3132"/>
                  </a:cubicBezTo>
                  <a:close/>
                  <a:moveTo>
                    <a:pt x="3680" y="4894"/>
                  </a:moveTo>
                  <a:cubicBezTo>
                    <a:pt x="4037" y="4894"/>
                    <a:pt x="4323" y="5180"/>
                    <a:pt x="4323" y="5537"/>
                  </a:cubicBezTo>
                  <a:cubicBezTo>
                    <a:pt x="4323" y="5883"/>
                    <a:pt x="4037" y="6168"/>
                    <a:pt x="3680" y="6168"/>
                  </a:cubicBezTo>
                  <a:cubicBezTo>
                    <a:pt x="3335" y="6168"/>
                    <a:pt x="3049" y="5883"/>
                    <a:pt x="3049" y="5537"/>
                  </a:cubicBezTo>
                  <a:cubicBezTo>
                    <a:pt x="3049" y="5180"/>
                    <a:pt x="3335" y="4894"/>
                    <a:pt x="3680" y="4894"/>
                  </a:cubicBezTo>
                  <a:close/>
                  <a:moveTo>
                    <a:pt x="3537" y="1"/>
                  </a:moveTo>
                  <a:cubicBezTo>
                    <a:pt x="3442" y="1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70" y="501"/>
                  </a:cubicBezTo>
                  <a:cubicBezTo>
                    <a:pt x="3168" y="513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8" y="213"/>
                    <a:pt x="2490" y="213"/>
                  </a:cubicBezTo>
                  <a:cubicBezTo>
                    <a:pt x="2466" y="213"/>
                    <a:pt x="2442" y="218"/>
                    <a:pt x="2418" y="227"/>
                  </a:cubicBezTo>
                  <a:lnTo>
                    <a:pt x="2132" y="346"/>
                  </a:lnTo>
                  <a:cubicBezTo>
                    <a:pt x="2049" y="382"/>
                    <a:pt x="2001" y="489"/>
                    <a:pt x="2037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8" y="858"/>
                  </a:cubicBezTo>
                  <a:cubicBezTo>
                    <a:pt x="1989" y="953"/>
                    <a:pt x="1811" y="1072"/>
                    <a:pt x="1656" y="1203"/>
                  </a:cubicBezTo>
                  <a:cubicBezTo>
                    <a:pt x="1644" y="1191"/>
                    <a:pt x="1644" y="1180"/>
                    <a:pt x="1632" y="1168"/>
                  </a:cubicBezTo>
                  <a:lnTo>
                    <a:pt x="1441" y="977"/>
                  </a:lnTo>
                  <a:cubicBezTo>
                    <a:pt x="1406" y="941"/>
                    <a:pt x="1361" y="924"/>
                    <a:pt x="1316" y="924"/>
                  </a:cubicBezTo>
                  <a:cubicBezTo>
                    <a:pt x="1272" y="924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6" y="1263"/>
                    <a:pt x="906" y="1370"/>
                    <a:pt x="977" y="1442"/>
                  </a:cubicBezTo>
                  <a:lnTo>
                    <a:pt x="1168" y="1632"/>
                  </a:lnTo>
                  <a:cubicBezTo>
                    <a:pt x="1179" y="1644"/>
                    <a:pt x="1179" y="1656"/>
                    <a:pt x="1191" y="1656"/>
                  </a:cubicBezTo>
                  <a:cubicBezTo>
                    <a:pt x="1060" y="1811"/>
                    <a:pt x="953" y="1977"/>
                    <a:pt x="858" y="2156"/>
                  </a:cubicBezTo>
                  <a:cubicBezTo>
                    <a:pt x="846" y="2156"/>
                    <a:pt x="834" y="2144"/>
                    <a:pt x="834" y="2144"/>
                  </a:cubicBezTo>
                  <a:lnTo>
                    <a:pt x="572" y="2037"/>
                  </a:lnTo>
                  <a:cubicBezTo>
                    <a:pt x="551" y="2028"/>
                    <a:pt x="528" y="2023"/>
                    <a:pt x="505" y="2023"/>
                  </a:cubicBezTo>
                  <a:cubicBezTo>
                    <a:pt x="439" y="2023"/>
                    <a:pt x="373" y="2061"/>
                    <a:pt x="346" y="2132"/>
                  </a:cubicBezTo>
                  <a:lnTo>
                    <a:pt x="227" y="2418"/>
                  </a:lnTo>
                  <a:cubicBezTo>
                    <a:pt x="191" y="2501"/>
                    <a:pt x="227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7" y="2954"/>
                    <a:pt x="489" y="3168"/>
                    <a:pt x="465" y="3370"/>
                  </a:cubicBezTo>
                  <a:lnTo>
                    <a:pt x="167" y="3370"/>
                  </a:lnTo>
                  <a:cubicBezTo>
                    <a:pt x="72" y="3370"/>
                    <a:pt x="1" y="3454"/>
                    <a:pt x="1" y="3549"/>
                  </a:cubicBezTo>
                  <a:lnTo>
                    <a:pt x="1" y="3858"/>
                  </a:lnTo>
                  <a:cubicBezTo>
                    <a:pt x="1" y="3954"/>
                    <a:pt x="72" y="4037"/>
                    <a:pt x="167" y="4037"/>
                  </a:cubicBezTo>
                  <a:lnTo>
                    <a:pt x="453" y="4037"/>
                  </a:lnTo>
                  <a:cubicBezTo>
                    <a:pt x="453" y="4037"/>
                    <a:pt x="465" y="4025"/>
                    <a:pt x="465" y="4025"/>
                  </a:cubicBezTo>
                  <a:cubicBezTo>
                    <a:pt x="489" y="4204"/>
                    <a:pt x="525" y="4382"/>
                    <a:pt x="560" y="4549"/>
                  </a:cubicBezTo>
                  <a:lnTo>
                    <a:pt x="548" y="4549"/>
                  </a:lnTo>
                  <a:lnTo>
                    <a:pt x="287" y="4656"/>
                  </a:lnTo>
                  <a:cubicBezTo>
                    <a:pt x="203" y="4692"/>
                    <a:pt x="156" y="4787"/>
                    <a:pt x="191" y="4871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2"/>
                    <a:pt x="525" y="5263"/>
                  </a:cubicBezTo>
                  <a:lnTo>
                    <a:pt x="775" y="5168"/>
                  </a:lnTo>
                  <a:cubicBezTo>
                    <a:pt x="787" y="5168"/>
                    <a:pt x="787" y="5168"/>
                    <a:pt x="798" y="5156"/>
                  </a:cubicBezTo>
                  <a:cubicBezTo>
                    <a:pt x="906" y="5371"/>
                    <a:pt x="1037" y="5573"/>
                    <a:pt x="1179" y="5752"/>
                  </a:cubicBezTo>
                  <a:cubicBezTo>
                    <a:pt x="1179" y="5763"/>
                    <a:pt x="1168" y="5763"/>
                    <a:pt x="1168" y="5763"/>
                  </a:cubicBezTo>
                  <a:lnTo>
                    <a:pt x="977" y="5966"/>
                  </a:lnTo>
                  <a:cubicBezTo>
                    <a:pt x="906" y="6025"/>
                    <a:pt x="906" y="6144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2" y="6475"/>
                    <a:pt x="1316" y="6475"/>
                  </a:cubicBezTo>
                  <a:cubicBezTo>
                    <a:pt x="1361" y="6475"/>
                    <a:pt x="1406" y="6460"/>
                    <a:pt x="1441" y="6430"/>
                  </a:cubicBezTo>
                  <a:lnTo>
                    <a:pt x="1632" y="6228"/>
                  </a:lnTo>
                  <a:cubicBezTo>
                    <a:pt x="1644" y="6228"/>
                    <a:pt x="1644" y="6228"/>
                    <a:pt x="1644" y="6216"/>
                  </a:cubicBezTo>
                  <a:cubicBezTo>
                    <a:pt x="1787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30" y="6883"/>
                    <a:pt x="1977" y="6978"/>
                    <a:pt x="2061" y="7026"/>
                  </a:cubicBezTo>
                  <a:lnTo>
                    <a:pt x="2346" y="7145"/>
                  </a:lnTo>
                  <a:cubicBezTo>
                    <a:pt x="2368" y="7154"/>
                    <a:pt x="2391" y="7158"/>
                    <a:pt x="2415" y="7158"/>
                  </a:cubicBezTo>
                  <a:cubicBezTo>
                    <a:pt x="2481" y="7158"/>
                    <a:pt x="2546" y="7123"/>
                    <a:pt x="2573" y="7061"/>
                  </a:cubicBezTo>
                  <a:lnTo>
                    <a:pt x="2680" y="6811"/>
                  </a:lnTo>
                  <a:cubicBezTo>
                    <a:pt x="2692" y="6799"/>
                    <a:pt x="2692" y="6799"/>
                    <a:pt x="2692" y="6787"/>
                  </a:cubicBezTo>
                  <a:cubicBezTo>
                    <a:pt x="2906" y="6859"/>
                    <a:pt x="3132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8"/>
                  </a:lnTo>
                  <a:cubicBezTo>
                    <a:pt x="3370" y="7323"/>
                    <a:pt x="3442" y="7395"/>
                    <a:pt x="3537" y="7395"/>
                  </a:cubicBezTo>
                  <a:lnTo>
                    <a:pt x="3858" y="7395"/>
                  </a:lnTo>
                  <a:cubicBezTo>
                    <a:pt x="3954" y="7395"/>
                    <a:pt x="4025" y="7323"/>
                    <a:pt x="4025" y="7228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30"/>
                  </a:cubicBezTo>
                  <a:cubicBezTo>
                    <a:pt x="4239" y="6906"/>
                    <a:pt x="4442" y="6859"/>
                    <a:pt x="4632" y="6799"/>
                  </a:cubicBezTo>
                  <a:cubicBezTo>
                    <a:pt x="4632" y="6811"/>
                    <a:pt x="4644" y="6823"/>
                    <a:pt x="4644" y="6835"/>
                  </a:cubicBezTo>
                  <a:lnTo>
                    <a:pt x="4751" y="7085"/>
                  </a:lnTo>
                  <a:cubicBezTo>
                    <a:pt x="4779" y="7149"/>
                    <a:pt x="4842" y="7192"/>
                    <a:pt x="4913" y="7192"/>
                  </a:cubicBezTo>
                  <a:cubicBezTo>
                    <a:pt x="4934" y="7192"/>
                    <a:pt x="4956" y="7189"/>
                    <a:pt x="4978" y="7180"/>
                  </a:cubicBezTo>
                  <a:lnTo>
                    <a:pt x="5263" y="7061"/>
                  </a:lnTo>
                  <a:cubicBezTo>
                    <a:pt x="5347" y="7026"/>
                    <a:pt x="5394" y="6918"/>
                    <a:pt x="5359" y="6835"/>
                  </a:cubicBezTo>
                  <a:lnTo>
                    <a:pt x="5251" y="6573"/>
                  </a:lnTo>
                  <a:cubicBezTo>
                    <a:pt x="5251" y="6561"/>
                    <a:pt x="5240" y="6561"/>
                    <a:pt x="5240" y="6549"/>
                  </a:cubicBezTo>
                  <a:cubicBezTo>
                    <a:pt x="5418" y="6454"/>
                    <a:pt x="5585" y="6335"/>
                    <a:pt x="5740" y="6204"/>
                  </a:cubicBezTo>
                  <a:cubicBezTo>
                    <a:pt x="5751" y="6216"/>
                    <a:pt x="5751" y="6228"/>
                    <a:pt x="5763" y="6228"/>
                  </a:cubicBezTo>
                  <a:lnTo>
                    <a:pt x="5954" y="6430"/>
                  </a:lnTo>
                  <a:cubicBezTo>
                    <a:pt x="5990" y="6460"/>
                    <a:pt x="6034" y="6475"/>
                    <a:pt x="6079" y="6475"/>
                  </a:cubicBezTo>
                  <a:cubicBezTo>
                    <a:pt x="6124" y="6475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90" y="6144"/>
                    <a:pt x="6490" y="6025"/>
                    <a:pt x="6430" y="5966"/>
                  </a:cubicBezTo>
                  <a:lnTo>
                    <a:pt x="6228" y="5763"/>
                  </a:lnTo>
                  <a:cubicBezTo>
                    <a:pt x="6216" y="5763"/>
                    <a:pt x="6204" y="5752"/>
                    <a:pt x="6192" y="5740"/>
                  </a:cubicBezTo>
                  <a:cubicBezTo>
                    <a:pt x="6323" y="5585"/>
                    <a:pt x="6430" y="5418"/>
                    <a:pt x="6525" y="5240"/>
                  </a:cubicBezTo>
                  <a:cubicBezTo>
                    <a:pt x="6537" y="5252"/>
                    <a:pt x="6549" y="5252"/>
                    <a:pt x="6573" y="5263"/>
                  </a:cubicBezTo>
                  <a:lnTo>
                    <a:pt x="6823" y="5371"/>
                  </a:lnTo>
                  <a:cubicBezTo>
                    <a:pt x="6844" y="5380"/>
                    <a:pt x="6867" y="5384"/>
                    <a:pt x="6890" y="5384"/>
                  </a:cubicBezTo>
                  <a:cubicBezTo>
                    <a:pt x="6956" y="5384"/>
                    <a:pt x="7023" y="5346"/>
                    <a:pt x="7049" y="5275"/>
                  </a:cubicBezTo>
                  <a:lnTo>
                    <a:pt x="7168" y="4990"/>
                  </a:lnTo>
                  <a:cubicBezTo>
                    <a:pt x="7204" y="4906"/>
                    <a:pt x="7168" y="4799"/>
                    <a:pt x="7073" y="4763"/>
                  </a:cubicBezTo>
                  <a:lnTo>
                    <a:pt x="6823" y="4656"/>
                  </a:lnTo>
                  <a:cubicBezTo>
                    <a:pt x="6811" y="4656"/>
                    <a:pt x="6787" y="4644"/>
                    <a:pt x="6775" y="4644"/>
                  </a:cubicBezTo>
                  <a:cubicBezTo>
                    <a:pt x="6835" y="4442"/>
                    <a:pt x="6883" y="4239"/>
                    <a:pt x="6894" y="4025"/>
                  </a:cubicBezTo>
                  <a:lnTo>
                    <a:pt x="7228" y="4025"/>
                  </a:lnTo>
                  <a:cubicBezTo>
                    <a:pt x="7323" y="4025"/>
                    <a:pt x="7395" y="3954"/>
                    <a:pt x="7395" y="3858"/>
                  </a:cubicBezTo>
                  <a:lnTo>
                    <a:pt x="7395" y="3549"/>
                  </a:lnTo>
                  <a:cubicBezTo>
                    <a:pt x="7395" y="3454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894" y="3382"/>
                  </a:cubicBezTo>
                  <a:cubicBezTo>
                    <a:pt x="6883" y="3204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47" y="2846"/>
                  </a:cubicBezTo>
                  <a:lnTo>
                    <a:pt x="7109" y="2751"/>
                  </a:lnTo>
                  <a:cubicBezTo>
                    <a:pt x="7204" y="2715"/>
                    <a:pt x="7240" y="2620"/>
                    <a:pt x="7204" y="2525"/>
                  </a:cubicBezTo>
                  <a:lnTo>
                    <a:pt x="7097" y="2239"/>
                  </a:lnTo>
                  <a:cubicBezTo>
                    <a:pt x="7068" y="2163"/>
                    <a:pt x="7002" y="2125"/>
                    <a:pt x="6927" y="2125"/>
                  </a:cubicBezTo>
                  <a:cubicBezTo>
                    <a:pt x="6909" y="2125"/>
                    <a:pt x="6890" y="2127"/>
                    <a:pt x="6871" y="2132"/>
                  </a:cubicBezTo>
                  <a:lnTo>
                    <a:pt x="6621" y="2239"/>
                  </a:lnTo>
                  <a:cubicBezTo>
                    <a:pt x="6597" y="2239"/>
                    <a:pt x="6585" y="2251"/>
                    <a:pt x="6573" y="2263"/>
                  </a:cubicBezTo>
                  <a:cubicBezTo>
                    <a:pt x="6466" y="2049"/>
                    <a:pt x="6335" y="1846"/>
                    <a:pt x="6180" y="1668"/>
                  </a:cubicBezTo>
                  <a:cubicBezTo>
                    <a:pt x="6204" y="1656"/>
                    <a:pt x="6216" y="1644"/>
                    <a:pt x="6228" y="1632"/>
                  </a:cubicBezTo>
                  <a:lnTo>
                    <a:pt x="6430" y="1442"/>
                  </a:lnTo>
                  <a:cubicBezTo>
                    <a:pt x="6490" y="1370"/>
                    <a:pt x="6490" y="1263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4" y="924"/>
                    <a:pt x="6079" y="924"/>
                  </a:cubicBezTo>
                  <a:cubicBezTo>
                    <a:pt x="6034" y="924"/>
                    <a:pt x="5990" y="941"/>
                    <a:pt x="5954" y="977"/>
                  </a:cubicBezTo>
                  <a:lnTo>
                    <a:pt x="5763" y="1168"/>
                  </a:lnTo>
                  <a:cubicBezTo>
                    <a:pt x="5751" y="1180"/>
                    <a:pt x="5740" y="1203"/>
                    <a:pt x="5740" y="1215"/>
                  </a:cubicBezTo>
                  <a:cubicBezTo>
                    <a:pt x="5597" y="1096"/>
                    <a:pt x="5442" y="1001"/>
                    <a:pt x="5287" y="906"/>
                  </a:cubicBezTo>
                  <a:cubicBezTo>
                    <a:pt x="5299" y="894"/>
                    <a:pt x="5311" y="882"/>
                    <a:pt x="5311" y="858"/>
                  </a:cubicBezTo>
                  <a:lnTo>
                    <a:pt x="5430" y="608"/>
                  </a:lnTo>
                  <a:cubicBezTo>
                    <a:pt x="5466" y="525"/>
                    <a:pt x="5430" y="418"/>
                    <a:pt x="5335" y="382"/>
                  </a:cubicBezTo>
                  <a:lnTo>
                    <a:pt x="5049" y="251"/>
                  </a:lnTo>
                  <a:cubicBezTo>
                    <a:pt x="5030" y="243"/>
                    <a:pt x="5010" y="239"/>
                    <a:pt x="4989" y="239"/>
                  </a:cubicBezTo>
                  <a:cubicBezTo>
                    <a:pt x="4920" y="239"/>
                    <a:pt x="4850" y="282"/>
                    <a:pt x="4823" y="346"/>
                  </a:cubicBezTo>
                  <a:lnTo>
                    <a:pt x="4716" y="596"/>
                  </a:lnTo>
                  <a:cubicBezTo>
                    <a:pt x="4704" y="608"/>
                    <a:pt x="4704" y="632"/>
                    <a:pt x="4704" y="644"/>
                  </a:cubicBezTo>
                  <a:cubicBezTo>
                    <a:pt x="4478" y="572"/>
                    <a:pt x="4251" y="525"/>
                    <a:pt x="4025" y="501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4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1122711" y="3753467"/>
              <a:ext cx="122493" cy="1390028"/>
            </a:xfrm>
            <a:custGeom>
              <a:rect b="b" l="l" r="r" t="t"/>
              <a:pathLst>
                <a:path extrusionOk="0" h="32171" w="2835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" y="3428325"/>
              <a:ext cx="1011199" cy="122522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877336" y="3420121"/>
              <a:ext cx="377115" cy="498528"/>
            </a:xfrm>
            <a:custGeom>
              <a:rect b="b" l="l" r="r" t="t"/>
              <a:pathLst>
                <a:path extrusionOk="0" h="11538" w="8728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843375" y="3360408"/>
              <a:ext cx="71033" cy="265510"/>
            </a:xfrm>
            <a:custGeom>
              <a:rect b="b" l="l" r="r" t="t"/>
              <a:pathLst>
                <a:path extrusionOk="0" h="6145" w="1644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1054832" y="3883089"/>
              <a:ext cx="265467" cy="71033"/>
            </a:xfrm>
            <a:custGeom>
              <a:rect b="b" l="l" r="r" t="t"/>
              <a:pathLst>
                <a:path extrusionOk="0" h="1644" w="6144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16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68" name="Google Shape;368;p16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5504025" y="4413197"/>
              <a:ext cx="1581963" cy="1554245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16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73" name="Google Shape;373;p16"/>
          <p:cNvGrpSpPr/>
          <p:nvPr/>
        </p:nvGrpSpPr>
        <p:grpSpPr>
          <a:xfrm>
            <a:off x="7213579" y="4485138"/>
            <a:ext cx="1932971" cy="666322"/>
            <a:chOff x="7213579" y="4485138"/>
            <a:chExt cx="1932971" cy="666322"/>
          </a:xfrm>
        </p:grpSpPr>
        <p:sp>
          <p:nvSpPr>
            <p:cNvPr id="374" name="Google Shape;374;p16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" name="Google Shape;378;p16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79" name="Google Shape;379;p16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2" name="Google Shape;382;p16"/>
          <p:cNvGrpSpPr/>
          <p:nvPr/>
        </p:nvGrpSpPr>
        <p:grpSpPr>
          <a:xfrm rot="10800000">
            <a:off x="4" y="-12"/>
            <a:ext cx="1932971" cy="666322"/>
            <a:chOff x="7213579" y="4485138"/>
            <a:chExt cx="1932971" cy="666322"/>
          </a:xfrm>
        </p:grpSpPr>
        <p:sp>
          <p:nvSpPr>
            <p:cNvPr id="383" name="Google Shape;383;p16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" name="Google Shape;387;p16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88" name="Google Shape;388;p16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17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93" name="Google Shape;393;p17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5504025" y="4413197"/>
              <a:ext cx="1581963" cy="1554245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7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98" name="Google Shape;398;p17"/>
          <p:cNvGrpSpPr/>
          <p:nvPr/>
        </p:nvGrpSpPr>
        <p:grpSpPr>
          <a:xfrm>
            <a:off x="-124976" y="-76223"/>
            <a:ext cx="986724" cy="959451"/>
            <a:chOff x="-1" y="-23"/>
            <a:chExt cx="986724" cy="959451"/>
          </a:xfrm>
        </p:grpSpPr>
        <p:sp>
          <p:nvSpPr>
            <p:cNvPr id="399" name="Google Shape;399;p17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17"/>
          <p:cNvGrpSpPr/>
          <p:nvPr/>
        </p:nvGrpSpPr>
        <p:grpSpPr>
          <a:xfrm rot="10800000">
            <a:off x="8282249" y="4377352"/>
            <a:ext cx="986724" cy="959451"/>
            <a:chOff x="-1" y="-23"/>
            <a:chExt cx="986724" cy="959451"/>
          </a:xfrm>
        </p:grpSpPr>
        <p:sp>
          <p:nvSpPr>
            <p:cNvPr id="405" name="Google Shape;405;p17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18"/>
          <p:cNvGrpSpPr/>
          <p:nvPr/>
        </p:nvGrpSpPr>
        <p:grpSpPr>
          <a:xfrm rot="10800000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412" name="Google Shape;412;p18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5504025" y="4413197"/>
              <a:ext cx="1581963" cy="1554245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18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17" name="Google Shape;417;p18"/>
          <p:cNvGrpSpPr/>
          <p:nvPr/>
        </p:nvGrpSpPr>
        <p:grpSpPr>
          <a:xfrm>
            <a:off x="7961459" y="-9"/>
            <a:ext cx="1182553" cy="5143540"/>
            <a:chOff x="7961459" y="-9"/>
            <a:chExt cx="1182553" cy="5143540"/>
          </a:xfrm>
        </p:grpSpPr>
        <p:grpSp>
          <p:nvGrpSpPr>
            <p:cNvPr id="418" name="Google Shape;418;p18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419" name="Google Shape;419;p18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rect b="b" l="l" r="r" t="t"/>
                <a:pathLst>
                  <a:path extrusionOk="0" h="7323" w="2823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rect b="b" l="l" r="r" t="t"/>
                <a:pathLst>
                  <a:path extrusionOk="0" h="2835" w="20218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rect b="b" l="l" r="r" t="t"/>
                <a:pathLst>
                  <a:path extrusionOk="0" h="11550" w="8728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rect b="b" l="l" r="r" t="t"/>
                <a:pathLst>
                  <a:path extrusionOk="0" h="6157" w="1632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4" name="Google Shape;424;p18"/>
            <p:cNvGrpSpPr/>
            <p:nvPr/>
          </p:nvGrpSpPr>
          <p:grpSpPr>
            <a:xfrm flipH="1">
              <a:off x="8667882" y="9"/>
              <a:ext cx="246413" cy="5143522"/>
              <a:chOff x="150966" y="9"/>
              <a:chExt cx="246413" cy="5143522"/>
            </a:xfrm>
          </p:grpSpPr>
          <p:sp>
            <p:nvSpPr>
              <p:cNvPr id="425" name="Google Shape;425;p18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rect b="b" l="l" r="r" t="t"/>
                <a:pathLst>
                  <a:path extrusionOk="0" h="119063" w="2835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6" name="Google Shape;426;p18"/>
              <p:cNvGrpSpPr/>
              <p:nvPr/>
            </p:nvGrpSpPr>
            <p:grpSpPr>
              <a:xfrm>
                <a:off x="150966" y="2863422"/>
                <a:ext cx="246413" cy="739670"/>
                <a:chOff x="926875" y="5874100"/>
                <a:chExt cx="142600" cy="428050"/>
              </a:xfrm>
            </p:grpSpPr>
            <p:sp>
              <p:nvSpPr>
                <p:cNvPr id="427" name="Google Shape;427;p18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rect b="b" l="l" r="r" t="t"/>
                  <a:pathLst>
                    <a:path extrusionOk="0" h="15753" w="3276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18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rect b="b" l="l" r="r" t="t"/>
                  <a:pathLst>
                    <a:path extrusionOk="0" h="1442" w="5704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18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rect b="b" l="l" r="r" t="t"/>
                  <a:pathLst>
                    <a:path extrusionOk="0" h="1453" w="5704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9"/>
          <p:cNvGrpSpPr/>
          <p:nvPr/>
        </p:nvGrpSpPr>
        <p:grpSpPr>
          <a:xfrm>
            <a:off x="8402076" y="-324202"/>
            <a:ext cx="1195727" cy="1221775"/>
            <a:chOff x="4910125" y="3143702"/>
            <a:chExt cx="691851" cy="706923"/>
          </a:xfrm>
        </p:grpSpPr>
        <p:sp>
          <p:nvSpPr>
            <p:cNvPr id="432" name="Google Shape;432;p19"/>
            <p:cNvSpPr/>
            <p:nvPr/>
          </p:nvSpPr>
          <p:spPr>
            <a:xfrm>
              <a:off x="4950294" y="3143702"/>
              <a:ext cx="70575" cy="399169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5200653" y="3736294"/>
              <a:ext cx="401323" cy="705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4944650" y="3445500"/>
              <a:ext cx="325675" cy="367025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4910125" y="3425550"/>
              <a:ext cx="153925" cy="41100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5249750" y="3697025"/>
              <a:ext cx="41100" cy="153600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19"/>
          <p:cNvGrpSpPr/>
          <p:nvPr/>
        </p:nvGrpSpPr>
        <p:grpSpPr>
          <a:xfrm flipH="1">
            <a:off x="-245469" y="4805263"/>
            <a:ext cx="1932971" cy="666322"/>
            <a:chOff x="7213579" y="4485138"/>
            <a:chExt cx="1932971" cy="666322"/>
          </a:xfrm>
        </p:grpSpPr>
        <p:sp>
          <p:nvSpPr>
            <p:cNvPr id="438" name="Google Shape;438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" name="Google Shape;442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443" name="Google Shape;443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6" name="Google Shape;446;p19"/>
          <p:cNvSpPr/>
          <p:nvPr/>
        </p:nvSpPr>
        <p:spPr>
          <a:xfrm rot="-5690346">
            <a:off x="2071539" y="-864570"/>
            <a:ext cx="1503846" cy="1503846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9"/>
          <p:cNvSpPr/>
          <p:nvPr/>
        </p:nvSpPr>
        <p:spPr>
          <a:xfrm rot="10381533">
            <a:off x="-877714" y="-575211"/>
            <a:ext cx="2984630" cy="2976717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9"/>
          <p:cNvSpPr txBox="1"/>
          <p:nvPr>
            <p:ph type="ctrTitle"/>
          </p:nvPr>
        </p:nvSpPr>
        <p:spPr>
          <a:xfrm>
            <a:off x="709350" y="1351413"/>
            <a:ext cx="3862500" cy="1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9" name="Google Shape;449;p19"/>
          <p:cNvSpPr txBox="1"/>
          <p:nvPr>
            <p:ph idx="1" type="subTitle"/>
          </p:nvPr>
        </p:nvSpPr>
        <p:spPr>
          <a:xfrm>
            <a:off x="709375" y="2571688"/>
            <a:ext cx="3862500" cy="12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2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"/>
          <p:cNvSpPr txBox="1"/>
          <p:nvPr>
            <p:ph type="title"/>
          </p:nvPr>
        </p:nvSpPr>
        <p:spPr>
          <a:xfrm>
            <a:off x="4953000" y="1310400"/>
            <a:ext cx="2922000" cy="13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2" name="Google Shape;452;p20"/>
          <p:cNvSpPr txBox="1"/>
          <p:nvPr>
            <p:ph idx="1" type="subTitle"/>
          </p:nvPr>
        </p:nvSpPr>
        <p:spPr>
          <a:xfrm>
            <a:off x="4953000" y="2707800"/>
            <a:ext cx="2922000" cy="1125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453" name="Google Shape;453;p20"/>
          <p:cNvGrpSpPr/>
          <p:nvPr/>
        </p:nvGrpSpPr>
        <p:grpSpPr>
          <a:xfrm rot="10800000">
            <a:off x="-944473" y="1972940"/>
            <a:ext cx="4021424" cy="4227317"/>
            <a:chOff x="5808502" y="-783360"/>
            <a:chExt cx="4021424" cy="4227317"/>
          </a:xfrm>
        </p:grpSpPr>
        <p:sp>
          <p:nvSpPr>
            <p:cNvPr id="454" name="Google Shape;454;p20"/>
            <p:cNvSpPr/>
            <p:nvPr/>
          </p:nvSpPr>
          <p:spPr>
            <a:xfrm rot="-5690340">
              <a:off x="5852591" y="-306002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381552">
              <a:off x="7257443" y="-644565"/>
              <a:ext cx="2434104" cy="2427651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8102150" y="1921875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0"/>
          <p:cNvGrpSpPr/>
          <p:nvPr/>
        </p:nvGrpSpPr>
        <p:grpSpPr>
          <a:xfrm flipH="1">
            <a:off x="7676968" y="-2"/>
            <a:ext cx="1467028" cy="1450801"/>
            <a:chOff x="-19" y="-2"/>
            <a:chExt cx="1467028" cy="1450801"/>
          </a:xfrm>
        </p:grpSpPr>
        <p:sp>
          <p:nvSpPr>
            <p:cNvPr id="458" name="Google Shape;458;p20"/>
            <p:cNvSpPr/>
            <p:nvPr/>
          </p:nvSpPr>
          <p:spPr>
            <a:xfrm flipH="1">
              <a:off x="498875" y="-1"/>
              <a:ext cx="122450" cy="412529"/>
            </a:xfrm>
            <a:custGeom>
              <a:rect b="b" l="l" r="r" t="t"/>
              <a:pathLst>
                <a:path extrusionOk="0" h="5335" w="2834">
                  <a:moveTo>
                    <a:pt x="0" y="0"/>
                  </a:moveTo>
                  <a:lnTo>
                    <a:pt x="0" y="5334"/>
                  </a:lnTo>
                  <a:lnTo>
                    <a:pt x="2834" y="5334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flipH="1">
              <a:off x="1" y="615175"/>
              <a:ext cx="387275" cy="122472"/>
            </a:xfrm>
            <a:custGeom>
              <a:rect b="b" l="l" r="r" t="t"/>
              <a:pathLst>
                <a:path extrusionOk="0" h="2835" w="6490">
                  <a:moveTo>
                    <a:pt x="0" y="0"/>
                  </a:moveTo>
                  <a:lnTo>
                    <a:pt x="0" y="2834"/>
                  </a:lnTo>
                  <a:lnTo>
                    <a:pt x="6489" y="2834"/>
                  </a:lnTo>
                  <a:lnTo>
                    <a:pt x="648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flipH="1">
              <a:off x="253509" y="247342"/>
              <a:ext cx="377115" cy="498528"/>
            </a:xfrm>
            <a:custGeom>
              <a:rect b="b" l="l" r="r" t="t"/>
              <a:pathLst>
                <a:path extrusionOk="0" h="11538" w="8728">
                  <a:moveTo>
                    <a:pt x="1" y="1"/>
                  </a:moveTo>
                  <a:lnTo>
                    <a:pt x="1" y="2584"/>
                  </a:lnTo>
                  <a:cubicBezTo>
                    <a:pt x="1" y="8335"/>
                    <a:pt x="1703" y="11538"/>
                    <a:pt x="7454" y="11538"/>
                  </a:cubicBezTo>
                  <a:lnTo>
                    <a:pt x="8728" y="11538"/>
                  </a:lnTo>
                  <a:lnTo>
                    <a:pt x="8728" y="8263"/>
                  </a:lnTo>
                  <a:lnTo>
                    <a:pt x="7454" y="8263"/>
                  </a:lnTo>
                  <a:cubicBezTo>
                    <a:pt x="3513" y="8263"/>
                    <a:pt x="3275" y="6537"/>
                    <a:pt x="3275" y="2584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flipH="1">
              <a:off x="219548" y="539554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10" y="6156"/>
                  </a:cubicBezTo>
                  <a:cubicBezTo>
                    <a:pt x="1275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69"/>
                    <a:pt x="1275" y="0"/>
                    <a:pt x="810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flipH="1">
              <a:off x="430962" y="211825"/>
              <a:ext cx="265510" cy="71076"/>
            </a:xfrm>
            <a:custGeom>
              <a:rect b="b" l="l" r="r" t="t"/>
              <a:pathLst>
                <a:path extrusionOk="0" h="1645" w="6145">
                  <a:moveTo>
                    <a:pt x="822" y="1"/>
                  </a:moveTo>
                  <a:cubicBezTo>
                    <a:pt x="358" y="1"/>
                    <a:pt x="1" y="370"/>
                    <a:pt x="1" y="823"/>
                  </a:cubicBezTo>
                  <a:cubicBezTo>
                    <a:pt x="1" y="1275"/>
                    <a:pt x="358" y="1644"/>
                    <a:pt x="822" y="1644"/>
                  </a:cubicBezTo>
                  <a:lnTo>
                    <a:pt x="5323" y="1644"/>
                  </a:lnTo>
                  <a:cubicBezTo>
                    <a:pt x="5775" y="1644"/>
                    <a:pt x="6144" y="1275"/>
                    <a:pt x="6144" y="823"/>
                  </a:cubicBezTo>
                  <a:cubicBezTo>
                    <a:pt x="6144" y="370"/>
                    <a:pt x="5775" y="1"/>
                    <a:pt x="5323" y="1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flipH="1">
              <a:off x="1275600" y="-2"/>
              <a:ext cx="121975" cy="918924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 flipH="1">
              <a:off x="-19" y="1253200"/>
              <a:ext cx="964919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 flipH="1">
              <a:off x="844475" y="750621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 flipH="1">
              <a:off x="1200980" y="716141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 flipH="1">
              <a:off x="809002" y="1185332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2621700" y="2335651"/>
            <a:ext cx="3900600" cy="11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88" name="Google Shape;88;p3"/>
          <p:cNvSpPr txBox="1"/>
          <p:nvPr>
            <p:ph hasCustomPrompt="1" idx="2" type="title"/>
          </p:nvPr>
        </p:nvSpPr>
        <p:spPr>
          <a:xfrm>
            <a:off x="2621695" y="883388"/>
            <a:ext cx="3900600" cy="13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3"/>
          <p:cNvSpPr txBox="1"/>
          <p:nvPr>
            <p:ph idx="1" type="subTitle"/>
          </p:nvPr>
        </p:nvSpPr>
        <p:spPr>
          <a:xfrm>
            <a:off x="2621700" y="3574015"/>
            <a:ext cx="39006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90" name="Google Shape;90;p3"/>
          <p:cNvGrpSpPr/>
          <p:nvPr/>
        </p:nvGrpSpPr>
        <p:grpSpPr>
          <a:xfrm>
            <a:off x="5778002" y="-651182"/>
            <a:ext cx="3967548" cy="4284114"/>
            <a:chOff x="5778002" y="-651182"/>
            <a:chExt cx="3967548" cy="4284114"/>
          </a:xfrm>
        </p:grpSpPr>
        <p:sp>
          <p:nvSpPr>
            <p:cNvPr id="91" name="Google Shape;91;p3"/>
            <p:cNvSpPr/>
            <p:nvPr/>
          </p:nvSpPr>
          <p:spPr>
            <a:xfrm rot="-5690340">
              <a:off x="5822091" y="-255177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10381558">
              <a:off x="7022406" y="-504260"/>
              <a:ext cx="2576663" cy="2569832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071675" y="2110850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-5690379">
              <a:off x="7166082" y="2021255"/>
              <a:ext cx="802019" cy="802074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3"/>
          <p:cNvSpPr/>
          <p:nvPr/>
        </p:nvSpPr>
        <p:spPr>
          <a:xfrm rot="10381558">
            <a:off x="-530294" y="3285740"/>
            <a:ext cx="2576663" cy="2569832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3"/>
          <p:cNvGrpSpPr/>
          <p:nvPr/>
        </p:nvGrpSpPr>
        <p:grpSpPr>
          <a:xfrm>
            <a:off x="1" y="-9"/>
            <a:ext cx="1350611" cy="5143540"/>
            <a:chOff x="1" y="-9"/>
            <a:chExt cx="1350611" cy="5143540"/>
          </a:xfrm>
        </p:grpSpPr>
        <p:grpSp>
          <p:nvGrpSpPr>
            <p:cNvPr id="97" name="Google Shape;97;p3"/>
            <p:cNvGrpSpPr/>
            <p:nvPr/>
          </p:nvGrpSpPr>
          <p:grpSpPr>
            <a:xfrm>
              <a:off x="1" y="-9"/>
              <a:ext cx="1258750" cy="1044032"/>
              <a:chOff x="413751" y="1050241"/>
              <a:chExt cx="1258750" cy="1044032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rect b="b" l="l" r="r" t="t"/>
                <a:pathLst>
                  <a:path extrusionOk="0" h="7323" w="2823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13751" y="1903900"/>
                <a:ext cx="949639" cy="122451"/>
              </a:xfrm>
              <a:custGeom>
                <a:rect b="b" l="l" r="r" t="t"/>
                <a:pathLst>
                  <a:path extrusionOk="0" h="2835" w="20218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rect b="b" l="l" r="r" t="t"/>
                <a:pathLst>
                  <a:path extrusionOk="0" h="11550" w="8728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rect b="b" l="l" r="r" t="t"/>
                <a:pathLst>
                  <a:path extrusionOk="0" h="6157" w="1632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" name="Google Shape;103;p3"/>
            <p:cNvSpPr/>
            <p:nvPr/>
          </p:nvSpPr>
          <p:spPr>
            <a:xfrm>
              <a:off x="364013" y="9"/>
              <a:ext cx="122472" cy="5143522"/>
            </a:xfrm>
            <a:custGeom>
              <a:rect b="b" l="l" r="r" t="t"/>
              <a:pathLst>
                <a:path extrusionOk="0" h="119063" w="2835">
                  <a:moveTo>
                    <a:pt x="1" y="0"/>
                  </a:moveTo>
                  <a:lnTo>
                    <a:pt x="1" y="119063"/>
                  </a:lnTo>
                  <a:lnTo>
                    <a:pt x="2835" y="11906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22737" y="2521299"/>
              <a:ext cx="292723" cy="121910"/>
            </a:xfrm>
            <a:custGeom>
              <a:rect b="b" l="l" r="r" t="t"/>
              <a:pathLst>
                <a:path extrusionOk="0" h="2822" w="6776">
                  <a:moveTo>
                    <a:pt x="1" y="0"/>
                  </a:moveTo>
                  <a:lnTo>
                    <a:pt x="1" y="2822"/>
                  </a:lnTo>
                  <a:lnTo>
                    <a:pt x="6775" y="2822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3"/>
            <p:cNvGrpSpPr/>
            <p:nvPr/>
          </p:nvGrpSpPr>
          <p:grpSpPr>
            <a:xfrm>
              <a:off x="305916" y="2201922"/>
              <a:ext cx="458827" cy="739670"/>
              <a:chOff x="926875" y="5874100"/>
              <a:chExt cx="265525" cy="428050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957225" y="5892250"/>
                <a:ext cx="81900" cy="393825"/>
              </a:xfrm>
              <a:custGeom>
                <a:rect b="b" l="l" r="r" t="t"/>
                <a:pathLst>
                  <a:path extrusionOk="0" h="15753" w="3276">
                    <a:moveTo>
                      <a:pt x="1" y="1"/>
                    </a:moveTo>
                    <a:lnTo>
                      <a:pt x="1" y="15753"/>
                    </a:lnTo>
                    <a:lnTo>
                      <a:pt x="3275" y="15753"/>
                    </a:ln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957225" y="6054775"/>
                <a:ext cx="217025" cy="82175"/>
              </a:xfrm>
              <a:custGeom>
                <a:rect b="b" l="l" r="r" t="t"/>
                <a:pathLst>
                  <a:path extrusionOk="0" h="3287" w="8681">
                    <a:moveTo>
                      <a:pt x="1" y="0"/>
                    </a:moveTo>
                    <a:lnTo>
                      <a:pt x="1" y="3287"/>
                    </a:lnTo>
                    <a:lnTo>
                      <a:pt x="8681" y="3287"/>
                    </a:lnTo>
                    <a:lnTo>
                      <a:pt x="8681" y="0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926875" y="6266100"/>
                <a:ext cx="142600" cy="36050"/>
              </a:xfrm>
              <a:custGeom>
                <a:rect b="b" l="l" r="r" t="t"/>
                <a:pathLst>
                  <a:path extrusionOk="0" h="1442" w="5704">
                    <a:moveTo>
                      <a:pt x="727" y="1"/>
                    </a:moveTo>
                    <a:cubicBezTo>
                      <a:pt x="524" y="1"/>
                      <a:pt x="346" y="84"/>
                      <a:pt x="215" y="215"/>
                    </a:cubicBezTo>
                    <a:cubicBezTo>
                      <a:pt x="84" y="346"/>
                      <a:pt x="0" y="525"/>
                      <a:pt x="0" y="727"/>
                    </a:cubicBezTo>
                    <a:cubicBezTo>
                      <a:pt x="0" y="1120"/>
                      <a:pt x="322" y="1441"/>
                      <a:pt x="727" y="1441"/>
                    </a:cubicBezTo>
                    <a:lnTo>
                      <a:pt x="4989" y="1441"/>
                    </a:lnTo>
                    <a:cubicBezTo>
                      <a:pt x="5180" y="1441"/>
                      <a:pt x="5358" y="1370"/>
                      <a:pt x="5489" y="1239"/>
                    </a:cubicBezTo>
                    <a:cubicBezTo>
                      <a:pt x="5513" y="1215"/>
                      <a:pt x="5537" y="1191"/>
                      <a:pt x="5549" y="1180"/>
                    </a:cubicBezTo>
                    <a:cubicBezTo>
                      <a:pt x="5644" y="1049"/>
                      <a:pt x="5704" y="894"/>
                      <a:pt x="5704" y="727"/>
                    </a:cubicBezTo>
                    <a:cubicBezTo>
                      <a:pt x="5704" y="549"/>
                      <a:pt x="5644" y="394"/>
                      <a:pt x="5549" y="275"/>
                    </a:cubicBezTo>
                    <a:cubicBezTo>
                      <a:pt x="5418" y="108"/>
                      <a:pt x="5215" y="1"/>
                      <a:pt x="4989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156375" y="6024700"/>
                <a:ext cx="36025" cy="142600"/>
              </a:xfrm>
              <a:custGeom>
                <a:rect b="b" l="l" r="r" t="t"/>
                <a:pathLst>
                  <a:path extrusionOk="0" h="5704" w="1441">
                    <a:moveTo>
                      <a:pt x="715" y="1"/>
                    </a:moveTo>
                    <a:cubicBezTo>
                      <a:pt x="631" y="1"/>
                      <a:pt x="560" y="13"/>
                      <a:pt x="476" y="37"/>
                    </a:cubicBezTo>
                    <a:cubicBezTo>
                      <a:pt x="203" y="132"/>
                      <a:pt x="0" y="406"/>
                      <a:pt x="0" y="715"/>
                    </a:cubicBezTo>
                    <a:lnTo>
                      <a:pt x="0" y="4978"/>
                    </a:lnTo>
                    <a:cubicBezTo>
                      <a:pt x="0" y="5299"/>
                      <a:pt x="203" y="5561"/>
                      <a:pt x="476" y="5656"/>
                    </a:cubicBezTo>
                    <a:cubicBezTo>
                      <a:pt x="560" y="5692"/>
                      <a:pt x="631" y="5704"/>
                      <a:pt x="715" y="5704"/>
                    </a:cubicBezTo>
                    <a:cubicBezTo>
                      <a:pt x="1119" y="5704"/>
                      <a:pt x="1441" y="5383"/>
                      <a:pt x="1441" y="4978"/>
                    </a:cubicBezTo>
                    <a:lnTo>
                      <a:pt x="1441" y="715"/>
                    </a:lnTo>
                    <a:cubicBezTo>
                      <a:pt x="1441" y="322"/>
                      <a:pt x="1119" y="1"/>
                      <a:pt x="715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926875" y="5874100"/>
                <a:ext cx="142600" cy="36325"/>
              </a:xfrm>
              <a:custGeom>
                <a:rect b="b" l="l" r="r" t="t"/>
                <a:pathLst>
                  <a:path extrusionOk="0" h="1453" w="5704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cubicBezTo>
                      <a:pt x="0" y="1120"/>
                      <a:pt x="322" y="1453"/>
                      <a:pt x="727" y="1453"/>
                    </a:cubicBezTo>
                    <a:lnTo>
                      <a:pt x="4989" y="1453"/>
                    </a:lnTo>
                    <a:cubicBezTo>
                      <a:pt x="5215" y="1453"/>
                      <a:pt x="5418" y="1346"/>
                      <a:pt x="5549" y="1179"/>
                    </a:cubicBezTo>
                    <a:cubicBezTo>
                      <a:pt x="5644" y="1048"/>
                      <a:pt x="5704" y="893"/>
                      <a:pt x="5704" y="727"/>
                    </a:cubicBezTo>
                    <a:cubicBezTo>
                      <a:pt x="5704" y="560"/>
                      <a:pt x="5644" y="393"/>
                      <a:pt x="5549" y="274"/>
                    </a:cubicBezTo>
                    <a:cubicBezTo>
                      <a:pt x="5418" y="108"/>
                      <a:pt x="5215" y="0"/>
                      <a:pt x="4989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" name="Google Shape;111;p3"/>
            <p:cNvSpPr/>
            <p:nvPr/>
          </p:nvSpPr>
          <p:spPr>
            <a:xfrm>
              <a:off x="871697" y="2330442"/>
              <a:ext cx="478915" cy="478915"/>
            </a:xfrm>
            <a:custGeom>
              <a:rect b="b" l="l" r="r" t="t"/>
              <a:pathLst>
                <a:path extrusionOk="0" h="11086" w="11086">
                  <a:moveTo>
                    <a:pt x="5537" y="1192"/>
                  </a:moveTo>
                  <a:cubicBezTo>
                    <a:pt x="7942" y="1192"/>
                    <a:pt x="9894" y="3132"/>
                    <a:pt x="9894" y="5537"/>
                  </a:cubicBezTo>
                  <a:cubicBezTo>
                    <a:pt x="9894" y="7942"/>
                    <a:pt x="7942" y="9895"/>
                    <a:pt x="5537" y="9895"/>
                  </a:cubicBezTo>
                  <a:cubicBezTo>
                    <a:pt x="3132" y="9895"/>
                    <a:pt x="1191" y="7942"/>
                    <a:pt x="1191" y="5537"/>
                  </a:cubicBezTo>
                  <a:cubicBezTo>
                    <a:pt x="1191" y="3132"/>
                    <a:pt x="3132" y="1192"/>
                    <a:pt x="5537" y="1192"/>
                  </a:cubicBezTo>
                  <a:close/>
                  <a:moveTo>
                    <a:pt x="5537" y="1"/>
                  </a:moveTo>
                  <a:cubicBezTo>
                    <a:pt x="2477" y="1"/>
                    <a:pt x="0" y="2477"/>
                    <a:pt x="0" y="5537"/>
                  </a:cubicBezTo>
                  <a:cubicBezTo>
                    <a:pt x="0" y="8597"/>
                    <a:pt x="2477" y="11086"/>
                    <a:pt x="5537" y="11086"/>
                  </a:cubicBezTo>
                  <a:cubicBezTo>
                    <a:pt x="8597" y="11086"/>
                    <a:pt x="11085" y="8597"/>
                    <a:pt x="11085" y="5537"/>
                  </a:cubicBezTo>
                  <a:cubicBezTo>
                    <a:pt x="11085" y="2477"/>
                    <a:pt x="8597" y="1"/>
                    <a:pt x="5537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955030" y="2413775"/>
              <a:ext cx="311731" cy="224294"/>
            </a:xfrm>
            <a:custGeom>
              <a:rect b="b" l="l" r="r" t="t"/>
              <a:pathLst>
                <a:path extrusionOk="0" h="5192" w="7216">
                  <a:moveTo>
                    <a:pt x="3608" y="1"/>
                  </a:moveTo>
                  <a:cubicBezTo>
                    <a:pt x="1822" y="1"/>
                    <a:pt x="334" y="1310"/>
                    <a:pt x="48" y="3013"/>
                  </a:cubicBezTo>
                  <a:cubicBezTo>
                    <a:pt x="24" y="3215"/>
                    <a:pt x="0" y="3406"/>
                    <a:pt x="0" y="3608"/>
                  </a:cubicBezTo>
                  <a:cubicBezTo>
                    <a:pt x="0" y="4180"/>
                    <a:pt x="131" y="4716"/>
                    <a:pt x="369" y="5192"/>
                  </a:cubicBezTo>
                  <a:lnTo>
                    <a:pt x="2167" y="5192"/>
                  </a:lnTo>
                  <a:cubicBezTo>
                    <a:pt x="1738" y="4799"/>
                    <a:pt x="1477" y="4239"/>
                    <a:pt x="1477" y="3608"/>
                  </a:cubicBezTo>
                  <a:cubicBezTo>
                    <a:pt x="1477" y="3406"/>
                    <a:pt x="1500" y="3203"/>
                    <a:pt x="1560" y="3013"/>
                  </a:cubicBezTo>
                  <a:cubicBezTo>
                    <a:pt x="1810" y="2120"/>
                    <a:pt x="2631" y="1477"/>
                    <a:pt x="3608" y="1477"/>
                  </a:cubicBezTo>
                  <a:cubicBezTo>
                    <a:pt x="4786" y="1477"/>
                    <a:pt x="5751" y="2430"/>
                    <a:pt x="5751" y="3608"/>
                  </a:cubicBezTo>
                  <a:cubicBezTo>
                    <a:pt x="5751" y="4239"/>
                    <a:pt x="5477" y="4799"/>
                    <a:pt x="5048" y="5192"/>
                  </a:cubicBezTo>
                  <a:lnTo>
                    <a:pt x="6858" y="5192"/>
                  </a:lnTo>
                  <a:cubicBezTo>
                    <a:pt x="7084" y="4716"/>
                    <a:pt x="7215" y="4180"/>
                    <a:pt x="7215" y="3608"/>
                  </a:cubicBezTo>
                  <a:cubicBezTo>
                    <a:pt x="7215" y="1620"/>
                    <a:pt x="5596" y="1"/>
                    <a:pt x="3608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082555" y="2400426"/>
              <a:ext cx="57672" cy="241272"/>
            </a:xfrm>
            <a:custGeom>
              <a:rect b="b" l="l" r="r" t="t"/>
              <a:pathLst>
                <a:path extrusionOk="0" h="5585" w="1335">
                  <a:moveTo>
                    <a:pt x="656" y="0"/>
                  </a:moveTo>
                  <a:lnTo>
                    <a:pt x="584" y="3262"/>
                  </a:lnTo>
                  <a:cubicBezTo>
                    <a:pt x="251" y="3298"/>
                    <a:pt x="1" y="3584"/>
                    <a:pt x="1" y="3917"/>
                  </a:cubicBezTo>
                  <a:cubicBezTo>
                    <a:pt x="1" y="4251"/>
                    <a:pt x="239" y="4525"/>
                    <a:pt x="549" y="4572"/>
                  </a:cubicBezTo>
                  <a:lnTo>
                    <a:pt x="537" y="5584"/>
                  </a:lnTo>
                  <a:lnTo>
                    <a:pt x="811" y="5584"/>
                  </a:lnTo>
                  <a:lnTo>
                    <a:pt x="787" y="4572"/>
                  </a:lnTo>
                  <a:cubicBezTo>
                    <a:pt x="1096" y="4525"/>
                    <a:pt x="1334" y="4251"/>
                    <a:pt x="1334" y="3917"/>
                  </a:cubicBezTo>
                  <a:cubicBezTo>
                    <a:pt x="1334" y="3584"/>
                    <a:pt x="1084" y="3298"/>
                    <a:pt x="763" y="3262"/>
                  </a:cubicBezTo>
                  <a:lnTo>
                    <a:pt x="691" y="0"/>
                  </a:ln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955030" y="2543892"/>
              <a:ext cx="93658" cy="94176"/>
            </a:xfrm>
            <a:custGeom>
              <a:rect b="b" l="l" r="r" t="t"/>
              <a:pathLst>
                <a:path extrusionOk="0" h="2180" w="2168">
                  <a:moveTo>
                    <a:pt x="48" y="1"/>
                  </a:moveTo>
                  <a:cubicBezTo>
                    <a:pt x="24" y="203"/>
                    <a:pt x="0" y="394"/>
                    <a:pt x="0" y="596"/>
                  </a:cubicBezTo>
                  <a:cubicBezTo>
                    <a:pt x="0" y="1168"/>
                    <a:pt x="131" y="1704"/>
                    <a:pt x="369" y="2180"/>
                  </a:cubicBezTo>
                  <a:lnTo>
                    <a:pt x="2167" y="2180"/>
                  </a:lnTo>
                  <a:cubicBezTo>
                    <a:pt x="1738" y="1787"/>
                    <a:pt x="1477" y="1227"/>
                    <a:pt x="1477" y="596"/>
                  </a:cubicBezTo>
                  <a:cubicBezTo>
                    <a:pt x="1477" y="394"/>
                    <a:pt x="1500" y="191"/>
                    <a:pt x="1560" y="1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54250" y="3954125"/>
              <a:ext cx="541998" cy="541998"/>
            </a:xfrm>
            <a:custGeom>
              <a:rect b="b" l="l" r="r" t="t"/>
              <a:pathLst>
                <a:path extrusionOk="0" h="7395" w="7395">
                  <a:moveTo>
                    <a:pt x="3680" y="1370"/>
                  </a:moveTo>
                  <a:cubicBezTo>
                    <a:pt x="4037" y="1370"/>
                    <a:pt x="4323" y="1656"/>
                    <a:pt x="4323" y="2001"/>
                  </a:cubicBezTo>
                  <a:cubicBezTo>
                    <a:pt x="4323" y="2358"/>
                    <a:pt x="4037" y="2644"/>
                    <a:pt x="3680" y="2644"/>
                  </a:cubicBezTo>
                  <a:cubicBezTo>
                    <a:pt x="3335" y="2644"/>
                    <a:pt x="3049" y="2358"/>
                    <a:pt x="3049" y="2001"/>
                  </a:cubicBezTo>
                  <a:cubicBezTo>
                    <a:pt x="3049" y="1656"/>
                    <a:pt x="3335" y="1370"/>
                    <a:pt x="3680" y="1370"/>
                  </a:cubicBezTo>
                  <a:close/>
                  <a:moveTo>
                    <a:pt x="1918" y="3132"/>
                  </a:moveTo>
                  <a:cubicBezTo>
                    <a:pt x="2275" y="3132"/>
                    <a:pt x="2561" y="3418"/>
                    <a:pt x="2561" y="3775"/>
                  </a:cubicBezTo>
                  <a:cubicBezTo>
                    <a:pt x="2561" y="4120"/>
                    <a:pt x="2275" y="4406"/>
                    <a:pt x="1918" y="4406"/>
                  </a:cubicBezTo>
                  <a:cubicBezTo>
                    <a:pt x="1572" y="4406"/>
                    <a:pt x="1287" y="4120"/>
                    <a:pt x="1287" y="3775"/>
                  </a:cubicBezTo>
                  <a:cubicBezTo>
                    <a:pt x="1287" y="3418"/>
                    <a:pt x="1572" y="3132"/>
                    <a:pt x="1918" y="3132"/>
                  </a:cubicBezTo>
                  <a:close/>
                  <a:moveTo>
                    <a:pt x="3692" y="3132"/>
                  </a:moveTo>
                  <a:cubicBezTo>
                    <a:pt x="4049" y="3132"/>
                    <a:pt x="4335" y="3418"/>
                    <a:pt x="4335" y="3775"/>
                  </a:cubicBezTo>
                  <a:cubicBezTo>
                    <a:pt x="4335" y="4120"/>
                    <a:pt x="4049" y="4406"/>
                    <a:pt x="3692" y="4406"/>
                  </a:cubicBezTo>
                  <a:cubicBezTo>
                    <a:pt x="3346" y="4406"/>
                    <a:pt x="3061" y="4120"/>
                    <a:pt x="3061" y="3775"/>
                  </a:cubicBezTo>
                  <a:cubicBezTo>
                    <a:pt x="3061" y="3418"/>
                    <a:pt x="3346" y="3132"/>
                    <a:pt x="3692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8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7" y="4406"/>
                    <a:pt x="4811" y="4120"/>
                    <a:pt x="4811" y="3775"/>
                  </a:cubicBezTo>
                  <a:cubicBezTo>
                    <a:pt x="4811" y="3418"/>
                    <a:pt x="5097" y="3132"/>
                    <a:pt x="5454" y="3132"/>
                  </a:cubicBezTo>
                  <a:close/>
                  <a:moveTo>
                    <a:pt x="3680" y="4894"/>
                  </a:moveTo>
                  <a:cubicBezTo>
                    <a:pt x="4037" y="4894"/>
                    <a:pt x="4323" y="5180"/>
                    <a:pt x="4323" y="5537"/>
                  </a:cubicBezTo>
                  <a:cubicBezTo>
                    <a:pt x="4323" y="5883"/>
                    <a:pt x="4037" y="6168"/>
                    <a:pt x="3680" y="6168"/>
                  </a:cubicBezTo>
                  <a:cubicBezTo>
                    <a:pt x="3335" y="6168"/>
                    <a:pt x="3049" y="5883"/>
                    <a:pt x="3049" y="5537"/>
                  </a:cubicBezTo>
                  <a:cubicBezTo>
                    <a:pt x="3049" y="5180"/>
                    <a:pt x="3335" y="4894"/>
                    <a:pt x="3680" y="4894"/>
                  </a:cubicBezTo>
                  <a:close/>
                  <a:moveTo>
                    <a:pt x="3537" y="1"/>
                  </a:moveTo>
                  <a:cubicBezTo>
                    <a:pt x="3442" y="1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70" y="501"/>
                  </a:cubicBezTo>
                  <a:cubicBezTo>
                    <a:pt x="3168" y="513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8" y="213"/>
                    <a:pt x="2490" y="213"/>
                  </a:cubicBezTo>
                  <a:cubicBezTo>
                    <a:pt x="2466" y="213"/>
                    <a:pt x="2442" y="218"/>
                    <a:pt x="2418" y="227"/>
                  </a:cubicBezTo>
                  <a:lnTo>
                    <a:pt x="2132" y="346"/>
                  </a:lnTo>
                  <a:cubicBezTo>
                    <a:pt x="2049" y="382"/>
                    <a:pt x="2001" y="489"/>
                    <a:pt x="2037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8" y="858"/>
                  </a:cubicBezTo>
                  <a:cubicBezTo>
                    <a:pt x="1989" y="953"/>
                    <a:pt x="1811" y="1072"/>
                    <a:pt x="1656" y="1203"/>
                  </a:cubicBezTo>
                  <a:cubicBezTo>
                    <a:pt x="1644" y="1191"/>
                    <a:pt x="1644" y="1180"/>
                    <a:pt x="1632" y="1168"/>
                  </a:cubicBezTo>
                  <a:lnTo>
                    <a:pt x="1441" y="977"/>
                  </a:lnTo>
                  <a:cubicBezTo>
                    <a:pt x="1406" y="941"/>
                    <a:pt x="1361" y="924"/>
                    <a:pt x="1316" y="924"/>
                  </a:cubicBezTo>
                  <a:cubicBezTo>
                    <a:pt x="1272" y="924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6" y="1263"/>
                    <a:pt x="906" y="1370"/>
                    <a:pt x="977" y="1442"/>
                  </a:cubicBezTo>
                  <a:lnTo>
                    <a:pt x="1168" y="1632"/>
                  </a:lnTo>
                  <a:cubicBezTo>
                    <a:pt x="1179" y="1644"/>
                    <a:pt x="1179" y="1656"/>
                    <a:pt x="1191" y="1656"/>
                  </a:cubicBezTo>
                  <a:cubicBezTo>
                    <a:pt x="1060" y="1811"/>
                    <a:pt x="953" y="1977"/>
                    <a:pt x="858" y="2156"/>
                  </a:cubicBezTo>
                  <a:cubicBezTo>
                    <a:pt x="846" y="2156"/>
                    <a:pt x="834" y="2144"/>
                    <a:pt x="834" y="2144"/>
                  </a:cubicBezTo>
                  <a:lnTo>
                    <a:pt x="572" y="2037"/>
                  </a:lnTo>
                  <a:cubicBezTo>
                    <a:pt x="551" y="2028"/>
                    <a:pt x="528" y="2023"/>
                    <a:pt x="505" y="2023"/>
                  </a:cubicBezTo>
                  <a:cubicBezTo>
                    <a:pt x="439" y="2023"/>
                    <a:pt x="373" y="2061"/>
                    <a:pt x="346" y="2132"/>
                  </a:cubicBezTo>
                  <a:lnTo>
                    <a:pt x="227" y="2418"/>
                  </a:lnTo>
                  <a:cubicBezTo>
                    <a:pt x="191" y="2501"/>
                    <a:pt x="227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7" y="2954"/>
                    <a:pt x="489" y="3168"/>
                    <a:pt x="465" y="3370"/>
                  </a:cubicBezTo>
                  <a:lnTo>
                    <a:pt x="167" y="3370"/>
                  </a:lnTo>
                  <a:cubicBezTo>
                    <a:pt x="72" y="3370"/>
                    <a:pt x="1" y="3454"/>
                    <a:pt x="1" y="3549"/>
                  </a:cubicBezTo>
                  <a:lnTo>
                    <a:pt x="1" y="3858"/>
                  </a:lnTo>
                  <a:cubicBezTo>
                    <a:pt x="1" y="3954"/>
                    <a:pt x="72" y="4037"/>
                    <a:pt x="167" y="4037"/>
                  </a:cubicBezTo>
                  <a:lnTo>
                    <a:pt x="453" y="4037"/>
                  </a:lnTo>
                  <a:cubicBezTo>
                    <a:pt x="453" y="4037"/>
                    <a:pt x="465" y="4025"/>
                    <a:pt x="465" y="4025"/>
                  </a:cubicBezTo>
                  <a:cubicBezTo>
                    <a:pt x="489" y="4204"/>
                    <a:pt x="525" y="4382"/>
                    <a:pt x="560" y="4549"/>
                  </a:cubicBezTo>
                  <a:lnTo>
                    <a:pt x="548" y="4549"/>
                  </a:lnTo>
                  <a:lnTo>
                    <a:pt x="287" y="4656"/>
                  </a:lnTo>
                  <a:cubicBezTo>
                    <a:pt x="203" y="4692"/>
                    <a:pt x="156" y="4787"/>
                    <a:pt x="191" y="4871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2"/>
                    <a:pt x="525" y="5263"/>
                  </a:cubicBezTo>
                  <a:lnTo>
                    <a:pt x="775" y="5168"/>
                  </a:lnTo>
                  <a:cubicBezTo>
                    <a:pt x="787" y="5168"/>
                    <a:pt x="787" y="5168"/>
                    <a:pt x="798" y="5156"/>
                  </a:cubicBezTo>
                  <a:cubicBezTo>
                    <a:pt x="906" y="5371"/>
                    <a:pt x="1037" y="5573"/>
                    <a:pt x="1179" y="5752"/>
                  </a:cubicBezTo>
                  <a:cubicBezTo>
                    <a:pt x="1179" y="5763"/>
                    <a:pt x="1168" y="5763"/>
                    <a:pt x="1168" y="5763"/>
                  </a:cubicBezTo>
                  <a:lnTo>
                    <a:pt x="977" y="5966"/>
                  </a:lnTo>
                  <a:cubicBezTo>
                    <a:pt x="906" y="6025"/>
                    <a:pt x="906" y="6144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2" y="6475"/>
                    <a:pt x="1316" y="6475"/>
                  </a:cubicBezTo>
                  <a:cubicBezTo>
                    <a:pt x="1361" y="6475"/>
                    <a:pt x="1406" y="6460"/>
                    <a:pt x="1441" y="6430"/>
                  </a:cubicBezTo>
                  <a:lnTo>
                    <a:pt x="1632" y="6228"/>
                  </a:lnTo>
                  <a:cubicBezTo>
                    <a:pt x="1644" y="6228"/>
                    <a:pt x="1644" y="6228"/>
                    <a:pt x="1644" y="6216"/>
                  </a:cubicBezTo>
                  <a:cubicBezTo>
                    <a:pt x="1787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30" y="6883"/>
                    <a:pt x="1977" y="6978"/>
                    <a:pt x="2061" y="7026"/>
                  </a:cubicBezTo>
                  <a:lnTo>
                    <a:pt x="2346" y="7145"/>
                  </a:lnTo>
                  <a:cubicBezTo>
                    <a:pt x="2368" y="7154"/>
                    <a:pt x="2391" y="7158"/>
                    <a:pt x="2415" y="7158"/>
                  </a:cubicBezTo>
                  <a:cubicBezTo>
                    <a:pt x="2481" y="7158"/>
                    <a:pt x="2546" y="7123"/>
                    <a:pt x="2573" y="7061"/>
                  </a:cubicBezTo>
                  <a:lnTo>
                    <a:pt x="2680" y="6811"/>
                  </a:lnTo>
                  <a:cubicBezTo>
                    <a:pt x="2692" y="6799"/>
                    <a:pt x="2692" y="6799"/>
                    <a:pt x="2692" y="6787"/>
                  </a:cubicBezTo>
                  <a:cubicBezTo>
                    <a:pt x="2906" y="6859"/>
                    <a:pt x="3132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8"/>
                  </a:lnTo>
                  <a:cubicBezTo>
                    <a:pt x="3370" y="7323"/>
                    <a:pt x="3442" y="7395"/>
                    <a:pt x="3537" y="7395"/>
                  </a:cubicBezTo>
                  <a:lnTo>
                    <a:pt x="3858" y="7395"/>
                  </a:lnTo>
                  <a:cubicBezTo>
                    <a:pt x="3954" y="7395"/>
                    <a:pt x="4025" y="7323"/>
                    <a:pt x="4025" y="7228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30"/>
                  </a:cubicBezTo>
                  <a:cubicBezTo>
                    <a:pt x="4239" y="6906"/>
                    <a:pt x="4442" y="6859"/>
                    <a:pt x="4632" y="6799"/>
                  </a:cubicBezTo>
                  <a:cubicBezTo>
                    <a:pt x="4632" y="6811"/>
                    <a:pt x="4644" y="6823"/>
                    <a:pt x="4644" y="6835"/>
                  </a:cubicBezTo>
                  <a:lnTo>
                    <a:pt x="4751" y="7085"/>
                  </a:lnTo>
                  <a:cubicBezTo>
                    <a:pt x="4779" y="7149"/>
                    <a:pt x="4842" y="7192"/>
                    <a:pt x="4913" y="7192"/>
                  </a:cubicBezTo>
                  <a:cubicBezTo>
                    <a:pt x="4934" y="7192"/>
                    <a:pt x="4956" y="7189"/>
                    <a:pt x="4978" y="7180"/>
                  </a:cubicBezTo>
                  <a:lnTo>
                    <a:pt x="5263" y="7061"/>
                  </a:lnTo>
                  <a:cubicBezTo>
                    <a:pt x="5347" y="7026"/>
                    <a:pt x="5394" y="6918"/>
                    <a:pt x="5359" y="6835"/>
                  </a:cubicBezTo>
                  <a:lnTo>
                    <a:pt x="5251" y="6573"/>
                  </a:lnTo>
                  <a:cubicBezTo>
                    <a:pt x="5251" y="6561"/>
                    <a:pt x="5240" y="6561"/>
                    <a:pt x="5240" y="6549"/>
                  </a:cubicBezTo>
                  <a:cubicBezTo>
                    <a:pt x="5418" y="6454"/>
                    <a:pt x="5585" y="6335"/>
                    <a:pt x="5740" y="6204"/>
                  </a:cubicBezTo>
                  <a:cubicBezTo>
                    <a:pt x="5751" y="6216"/>
                    <a:pt x="5751" y="6228"/>
                    <a:pt x="5763" y="6228"/>
                  </a:cubicBezTo>
                  <a:lnTo>
                    <a:pt x="5954" y="6430"/>
                  </a:lnTo>
                  <a:cubicBezTo>
                    <a:pt x="5990" y="6460"/>
                    <a:pt x="6034" y="6475"/>
                    <a:pt x="6079" y="6475"/>
                  </a:cubicBezTo>
                  <a:cubicBezTo>
                    <a:pt x="6124" y="6475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90" y="6144"/>
                    <a:pt x="6490" y="6025"/>
                    <a:pt x="6430" y="5966"/>
                  </a:cubicBezTo>
                  <a:lnTo>
                    <a:pt x="6228" y="5763"/>
                  </a:lnTo>
                  <a:cubicBezTo>
                    <a:pt x="6216" y="5763"/>
                    <a:pt x="6204" y="5752"/>
                    <a:pt x="6192" y="5740"/>
                  </a:cubicBezTo>
                  <a:cubicBezTo>
                    <a:pt x="6323" y="5585"/>
                    <a:pt x="6430" y="5418"/>
                    <a:pt x="6525" y="5240"/>
                  </a:cubicBezTo>
                  <a:cubicBezTo>
                    <a:pt x="6537" y="5252"/>
                    <a:pt x="6549" y="5252"/>
                    <a:pt x="6573" y="5263"/>
                  </a:cubicBezTo>
                  <a:lnTo>
                    <a:pt x="6823" y="5371"/>
                  </a:lnTo>
                  <a:cubicBezTo>
                    <a:pt x="6844" y="5380"/>
                    <a:pt x="6867" y="5384"/>
                    <a:pt x="6890" y="5384"/>
                  </a:cubicBezTo>
                  <a:cubicBezTo>
                    <a:pt x="6956" y="5384"/>
                    <a:pt x="7023" y="5346"/>
                    <a:pt x="7049" y="5275"/>
                  </a:cubicBezTo>
                  <a:lnTo>
                    <a:pt x="7168" y="4990"/>
                  </a:lnTo>
                  <a:cubicBezTo>
                    <a:pt x="7204" y="4906"/>
                    <a:pt x="7168" y="4799"/>
                    <a:pt x="7073" y="4763"/>
                  </a:cubicBezTo>
                  <a:lnTo>
                    <a:pt x="6823" y="4656"/>
                  </a:lnTo>
                  <a:cubicBezTo>
                    <a:pt x="6811" y="4656"/>
                    <a:pt x="6787" y="4644"/>
                    <a:pt x="6775" y="4644"/>
                  </a:cubicBezTo>
                  <a:cubicBezTo>
                    <a:pt x="6835" y="4442"/>
                    <a:pt x="6883" y="4239"/>
                    <a:pt x="6894" y="4025"/>
                  </a:cubicBezTo>
                  <a:lnTo>
                    <a:pt x="7228" y="4025"/>
                  </a:lnTo>
                  <a:cubicBezTo>
                    <a:pt x="7323" y="4025"/>
                    <a:pt x="7395" y="3954"/>
                    <a:pt x="7395" y="3858"/>
                  </a:cubicBezTo>
                  <a:lnTo>
                    <a:pt x="7395" y="3549"/>
                  </a:lnTo>
                  <a:cubicBezTo>
                    <a:pt x="7395" y="3454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894" y="3382"/>
                  </a:cubicBezTo>
                  <a:cubicBezTo>
                    <a:pt x="6883" y="3204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47" y="2846"/>
                  </a:cubicBezTo>
                  <a:lnTo>
                    <a:pt x="7109" y="2751"/>
                  </a:lnTo>
                  <a:cubicBezTo>
                    <a:pt x="7204" y="2715"/>
                    <a:pt x="7240" y="2620"/>
                    <a:pt x="7204" y="2525"/>
                  </a:cubicBezTo>
                  <a:lnTo>
                    <a:pt x="7097" y="2239"/>
                  </a:lnTo>
                  <a:cubicBezTo>
                    <a:pt x="7068" y="2163"/>
                    <a:pt x="7002" y="2125"/>
                    <a:pt x="6927" y="2125"/>
                  </a:cubicBezTo>
                  <a:cubicBezTo>
                    <a:pt x="6909" y="2125"/>
                    <a:pt x="6890" y="2127"/>
                    <a:pt x="6871" y="2132"/>
                  </a:cubicBezTo>
                  <a:lnTo>
                    <a:pt x="6621" y="2239"/>
                  </a:lnTo>
                  <a:cubicBezTo>
                    <a:pt x="6597" y="2239"/>
                    <a:pt x="6585" y="2251"/>
                    <a:pt x="6573" y="2263"/>
                  </a:cubicBezTo>
                  <a:cubicBezTo>
                    <a:pt x="6466" y="2049"/>
                    <a:pt x="6335" y="1846"/>
                    <a:pt x="6180" y="1668"/>
                  </a:cubicBezTo>
                  <a:cubicBezTo>
                    <a:pt x="6204" y="1656"/>
                    <a:pt x="6216" y="1644"/>
                    <a:pt x="6228" y="1632"/>
                  </a:cubicBezTo>
                  <a:lnTo>
                    <a:pt x="6430" y="1442"/>
                  </a:lnTo>
                  <a:cubicBezTo>
                    <a:pt x="6490" y="1370"/>
                    <a:pt x="6490" y="1263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4" y="924"/>
                    <a:pt x="6079" y="924"/>
                  </a:cubicBezTo>
                  <a:cubicBezTo>
                    <a:pt x="6034" y="924"/>
                    <a:pt x="5990" y="941"/>
                    <a:pt x="5954" y="977"/>
                  </a:cubicBezTo>
                  <a:lnTo>
                    <a:pt x="5763" y="1168"/>
                  </a:lnTo>
                  <a:cubicBezTo>
                    <a:pt x="5751" y="1180"/>
                    <a:pt x="5740" y="1203"/>
                    <a:pt x="5740" y="1215"/>
                  </a:cubicBezTo>
                  <a:cubicBezTo>
                    <a:pt x="5597" y="1096"/>
                    <a:pt x="5442" y="1001"/>
                    <a:pt x="5287" y="906"/>
                  </a:cubicBezTo>
                  <a:cubicBezTo>
                    <a:pt x="5299" y="894"/>
                    <a:pt x="5311" y="882"/>
                    <a:pt x="5311" y="858"/>
                  </a:cubicBezTo>
                  <a:lnTo>
                    <a:pt x="5430" y="608"/>
                  </a:lnTo>
                  <a:cubicBezTo>
                    <a:pt x="5466" y="525"/>
                    <a:pt x="5430" y="418"/>
                    <a:pt x="5335" y="382"/>
                  </a:cubicBezTo>
                  <a:lnTo>
                    <a:pt x="5049" y="251"/>
                  </a:lnTo>
                  <a:cubicBezTo>
                    <a:pt x="5030" y="243"/>
                    <a:pt x="5010" y="239"/>
                    <a:pt x="4989" y="239"/>
                  </a:cubicBezTo>
                  <a:cubicBezTo>
                    <a:pt x="4920" y="239"/>
                    <a:pt x="4850" y="282"/>
                    <a:pt x="4823" y="346"/>
                  </a:cubicBezTo>
                  <a:lnTo>
                    <a:pt x="4716" y="596"/>
                  </a:lnTo>
                  <a:cubicBezTo>
                    <a:pt x="4704" y="608"/>
                    <a:pt x="4704" y="632"/>
                    <a:pt x="4704" y="644"/>
                  </a:cubicBezTo>
                  <a:cubicBezTo>
                    <a:pt x="4478" y="572"/>
                    <a:pt x="4251" y="525"/>
                    <a:pt x="4025" y="501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4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122711" y="3753467"/>
              <a:ext cx="122493" cy="1390028"/>
            </a:xfrm>
            <a:custGeom>
              <a:rect b="b" l="l" r="r" t="t"/>
              <a:pathLst>
                <a:path extrusionOk="0" h="32171" w="2835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" y="3428325"/>
              <a:ext cx="1011199" cy="122522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77336" y="3420121"/>
              <a:ext cx="377115" cy="498528"/>
            </a:xfrm>
            <a:custGeom>
              <a:rect b="b" l="l" r="r" t="t"/>
              <a:pathLst>
                <a:path extrusionOk="0" h="11538" w="8728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43375" y="3360408"/>
              <a:ext cx="71033" cy="265510"/>
            </a:xfrm>
            <a:custGeom>
              <a:rect b="b" l="l" r="r" t="t"/>
              <a:pathLst>
                <a:path extrusionOk="0" h="6145" w="1644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054832" y="3883089"/>
              <a:ext cx="265467" cy="71033"/>
            </a:xfrm>
            <a:custGeom>
              <a:rect b="b" l="l" r="r" t="t"/>
              <a:pathLst>
                <a:path extrusionOk="0" h="1644" w="6144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3">
  <p:cSld name="CUSTOM_5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21"/>
          <p:cNvGrpSpPr/>
          <p:nvPr/>
        </p:nvGrpSpPr>
        <p:grpSpPr>
          <a:xfrm>
            <a:off x="5530351" y="-38945"/>
            <a:ext cx="3612574" cy="4858305"/>
            <a:chOff x="5530351" y="-38945"/>
            <a:chExt cx="3612574" cy="4858305"/>
          </a:xfrm>
        </p:grpSpPr>
        <p:sp>
          <p:nvSpPr>
            <p:cNvPr id="470" name="Google Shape;470;p21"/>
            <p:cNvSpPr/>
            <p:nvPr/>
          </p:nvSpPr>
          <p:spPr>
            <a:xfrm rot="10800000">
              <a:off x="7305825" y="686616"/>
              <a:ext cx="122500" cy="3753657"/>
            </a:xfrm>
            <a:custGeom>
              <a:rect b="b" l="l" r="r" t="t"/>
              <a:pathLst>
                <a:path extrusionOk="0" h="118956" w="2835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1" name="Google Shape;471;p21"/>
            <p:cNvGrpSpPr/>
            <p:nvPr/>
          </p:nvGrpSpPr>
          <p:grpSpPr>
            <a:xfrm>
              <a:off x="5973838" y="4375878"/>
              <a:ext cx="1466646" cy="443482"/>
              <a:chOff x="5973838" y="4375878"/>
              <a:chExt cx="1466646" cy="443482"/>
            </a:xfrm>
          </p:grpSpPr>
          <p:sp>
            <p:nvSpPr>
              <p:cNvPr id="472" name="Google Shape;472;p21"/>
              <p:cNvSpPr/>
              <p:nvPr/>
            </p:nvSpPr>
            <p:spPr>
              <a:xfrm rot="10800000">
                <a:off x="5973838" y="4621700"/>
                <a:ext cx="943212" cy="121975"/>
              </a:xfrm>
              <a:custGeom>
                <a:rect b="b" l="l" r="r" t="t"/>
                <a:pathLst>
                  <a:path extrusionOk="0" h="2823" w="26635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3" name="Google Shape;473;p21"/>
              <p:cNvGrpSpPr/>
              <p:nvPr/>
            </p:nvGrpSpPr>
            <p:grpSpPr>
              <a:xfrm rot="10800000">
                <a:off x="6905964" y="4375878"/>
                <a:ext cx="534520" cy="443482"/>
                <a:chOff x="5500716" y="1397589"/>
                <a:chExt cx="534520" cy="443482"/>
              </a:xfrm>
            </p:grpSpPr>
            <p:sp>
              <p:nvSpPr>
                <p:cNvPr id="474" name="Google Shape;474;p21"/>
                <p:cNvSpPr/>
                <p:nvPr/>
              </p:nvSpPr>
              <p:spPr>
                <a:xfrm>
                  <a:off x="5500716" y="1463437"/>
                  <a:ext cx="499047" cy="377634"/>
                </a:xfrm>
                <a:custGeom>
                  <a:rect b="b" l="l" r="r" t="t"/>
                  <a:pathLst>
                    <a:path extrusionOk="0" h="8740" w="11550">
                      <a:moveTo>
                        <a:pt x="8954" y="0"/>
                      </a:moveTo>
                      <a:cubicBezTo>
                        <a:pt x="3203" y="0"/>
                        <a:pt x="0" y="1715"/>
                        <a:pt x="0" y="7466"/>
                      </a:cubicBezTo>
                      <a:lnTo>
                        <a:pt x="0" y="8740"/>
                      </a:lnTo>
                      <a:lnTo>
                        <a:pt x="3274" y="8740"/>
                      </a:lnTo>
                      <a:lnTo>
                        <a:pt x="3274" y="7466"/>
                      </a:lnTo>
                      <a:cubicBezTo>
                        <a:pt x="3274" y="3513"/>
                        <a:pt x="5001" y="3275"/>
                        <a:pt x="8954" y="3275"/>
                      </a:cubicBezTo>
                      <a:lnTo>
                        <a:pt x="11549" y="3275"/>
                      </a:lnTo>
                      <a:lnTo>
                        <a:pt x="115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21"/>
                <p:cNvSpPr/>
                <p:nvPr/>
              </p:nvSpPr>
              <p:spPr>
                <a:xfrm>
                  <a:off x="5964203" y="1397589"/>
                  <a:ext cx="71033" cy="265985"/>
                </a:xfrm>
                <a:custGeom>
                  <a:rect b="b" l="l" r="r" t="t"/>
                  <a:pathLst>
                    <a:path extrusionOk="0" h="6156" w="1644">
                      <a:moveTo>
                        <a:pt x="822" y="0"/>
                      </a:moveTo>
                      <a:cubicBezTo>
                        <a:pt x="370" y="0"/>
                        <a:pt x="1" y="370"/>
                        <a:pt x="1" y="822"/>
                      </a:cubicBezTo>
                      <a:lnTo>
                        <a:pt x="1" y="5334"/>
                      </a:lnTo>
                      <a:cubicBezTo>
                        <a:pt x="1" y="5787"/>
                        <a:pt x="358" y="6156"/>
                        <a:pt x="822" y="6156"/>
                      </a:cubicBezTo>
                      <a:cubicBezTo>
                        <a:pt x="1275" y="6156"/>
                        <a:pt x="1644" y="5787"/>
                        <a:pt x="1644" y="5334"/>
                      </a:cubicBezTo>
                      <a:lnTo>
                        <a:pt x="1644" y="822"/>
                      </a:lnTo>
                      <a:cubicBezTo>
                        <a:pt x="1644" y="370"/>
                        <a:pt x="1275" y="0"/>
                        <a:pt x="8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6" name="Google Shape;476;p21"/>
            <p:cNvGrpSpPr/>
            <p:nvPr/>
          </p:nvGrpSpPr>
          <p:grpSpPr>
            <a:xfrm>
              <a:off x="6039678" y="-38945"/>
              <a:ext cx="1396726" cy="745481"/>
              <a:chOff x="6039678" y="-87195"/>
              <a:chExt cx="1396726" cy="745481"/>
            </a:xfrm>
          </p:grpSpPr>
          <p:sp>
            <p:nvSpPr>
              <p:cNvPr id="477" name="Google Shape;477;p21"/>
              <p:cNvSpPr/>
              <p:nvPr/>
            </p:nvSpPr>
            <p:spPr>
              <a:xfrm flipH="1" rot="-5400000">
                <a:off x="6676794" y="-52197"/>
                <a:ext cx="121975" cy="808758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 flipH="1" rot="-5400000">
                <a:off x="6998322" y="220205"/>
                <a:ext cx="377115" cy="499047"/>
              </a:xfrm>
              <a:custGeom>
                <a:rect b="b" l="l" r="r" t="t"/>
                <a:pathLst>
                  <a:path extrusionOk="0" h="11550" w="8728">
                    <a:moveTo>
                      <a:pt x="0" y="1"/>
                    </a:moveTo>
                    <a:lnTo>
                      <a:pt x="0" y="2596"/>
                    </a:lnTo>
                    <a:cubicBezTo>
                      <a:pt x="0" y="8347"/>
                      <a:pt x="1703" y="11550"/>
                      <a:pt x="7454" y="11550"/>
                    </a:cubicBezTo>
                    <a:lnTo>
                      <a:pt x="8728" y="11550"/>
                    </a:lnTo>
                    <a:lnTo>
                      <a:pt x="8728" y="8276"/>
                    </a:lnTo>
                    <a:lnTo>
                      <a:pt x="7454" y="8276"/>
                    </a:lnTo>
                    <a:cubicBezTo>
                      <a:pt x="3513" y="8276"/>
                      <a:pt x="3275" y="6549"/>
                      <a:pt x="3275" y="2596"/>
                    </a:cubicBez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 flipH="1" rot="-5400000">
                <a:off x="6804645" y="316666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 rot="-5400000">
                <a:off x="5978971" y="-26488"/>
                <a:ext cx="499047" cy="377634"/>
              </a:xfrm>
              <a:custGeom>
                <a:rect b="b" l="l" r="r" t="t"/>
                <a:pathLst>
                  <a:path extrusionOk="0" h="8740" w="11550">
                    <a:moveTo>
                      <a:pt x="8954" y="0"/>
                    </a:moveTo>
                    <a:cubicBezTo>
                      <a:pt x="3203" y="0"/>
                      <a:pt x="0" y="1715"/>
                      <a:pt x="0" y="7466"/>
                    </a:cubicBezTo>
                    <a:lnTo>
                      <a:pt x="0" y="8740"/>
                    </a:lnTo>
                    <a:lnTo>
                      <a:pt x="3274" y="8740"/>
                    </a:lnTo>
                    <a:lnTo>
                      <a:pt x="3274" y="7466"/>
                    </a:lnTo>
                    <a:cubicBezTo>
                      <a:pt x="3274" y="3513"/>
                      <a:pt x="5001" y="3275"/>
                      <a:pt x="8954" y="3275"/>
                    </a:cubicBezTo>
                    <a:lnTo>
                      <a:pt x="11549" y="3275"/>
                    </a:lnTo>
                    <a:lnTo>
                      <a:pt x="11549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 flipH="1" rot="-5400000">
                <a:off x="6282763" y="316666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" name="Google Shape;482;p21"/>
            <p:cNvGrpSpPr/>
            <p:nvPr/>
          </p:nvGrpSpPr>
          <p:grpSpPr>
            <a:xfrm>
              <a:off x="5530351" y="-74"/>
              <a:ext cx="3612574" cy="4819434"/>
              <a:chOff x="5530351" y="-74"/>
              <a:chExt cx="3612574" cy="4819434"/>
            </a:xfrm>
          </p:grpSpPr>
          <p:sp>
            <p:nvSpPr>
              <p:cNvPr id="483" name="Google Shape;483;p21"/>
              <p:cNvSpPr/>
              <p:nvPr/>
            </p:nvSpPr>
            <p:spPr>
              <a:xfrm rot="10800000">
                <a:off x="8360000" y="-74"/>
                <a:ext cx="122500" cy="706599"/>
              </a:xfrm>
              <a:custGeom>
                <a:rect b="b" l="l" r="r" t="t"/>
                <a:pathLst>
                  <a:path extrusionOk="0" h="118956" w="2835">
                    <a:moveTo>
                      <a:pt x="1" y="0"/>
                    </a:moveTo>
                    <a:lnTo>
                      <a:pt x="1" y="118955"/>
                    </a:lnTo>
                    <a:lnTo>
                      <a:pt x="2834" y="118955"/>
                    </a:lnTo>
                    <a:lnTo>
                      <a:pt x="2834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1"/>
              <p:cNvSpPr/>
              <p:nvPr/>
            </p:nvSpPr>
            <p:spPr>
              <a:xfrm rot="5400000">
                <a:off x="4146447" y="2793128"/>
                <a:ext cx="3043581" cy="121975"/>
              </a:xfrm>
              <a:custGeom>
                <a:rect b="b" l="l" r="r" t="t"/>
                <a:pathLst>
                  <a:path extrusionOk="0" h="2823" w="26635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 rot="10800000">
                <a:off x="5973760" y="948675"/>
                <a:ext cx="3169165" cy="121975"/>
              </a:xfrm>
              <a:custGeom>
                <a:rect b="b" l="l" r="r" t="t"/>
                <a:pathLst>
                  <a:path extrusionOk="0" h="2823" w="26635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1"/>
              <p:cNvSpPr/>
              <p:nvPr/>
            </p:nvSpPr>
            <p:spPr>
              <a:xfrm rot="5400000">
                <a:off x="8233734" y="821863"/>
                <a:ext cx="375041" cy="142023"/>
              </a:xfrm>
              <a:custGeom>
                <a:rect b="b" l="l" r="r" t="t"/>
                <a:pathLst>
                  <a:path extrusionOk="0" h="3287" w="8680">
                    <a:moveTo>
                      <a:pt x="0" y="1"/>
                    </a:moveTo>
                    <a:lnTo>
                      <a:pt x="0" y="3287"/>
                    </a:lnTo>
                    <a:lnTo>
                      <a:pt x="8680" y="3287"/>
                    </a:lnTo>
                    <a:lnTo>
                      <a:pt x="86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1"/>
              <p:cNvSpPr/>
              <p:nvPr/>
            </p:nvSpPr>
            <p:spPr>
              <a:xfrm rot="5400000">
                <a:off x="8389843" y="581867"/>
                <a:ext cx="62824" cy="246974"/>
              </a:xfrm>
              <a:custGeom>
                <a:rect b="b" l="l" r="r" t="t"/>
                <a:pathLst>
                  <a:path extrusionOk="0" h="5716" w="1454">
                    <a:moveTo>
                      <a:pt x="727" y="0"/>
                    </a:moveTo>
                    <a:cubicBezTo>
                      <a:pt x="334" y="0"/>
                      <a:pt x="1" y="334"/>
                      <a:pt x="1" y="727"/>
                    </a:cubicBezTo>
                    <a:lnTo>
                      <a:pt x="1" y="4989"/>
                    </a:lnTo>
                    <a:cubicBezTo>
                      <a:pt x="1" y="5382"/>
                      <a:pt x="334" y="5715"/>
                      <a:pt x="727" y="5715"/>
                    </a:cubicBezTo>
                    <a:cubicBezTo>
                      <a:pt x="1132" y="5715"/>
                      <a:pt x="1453" y="5382"/>
                      <a:pt x="1453" y="4989"/>
                    </a:cubicBezTo>
                    <a:lnTo>
                      <a:pt x="1453" y="727"/>
                    </a:lnTo>
                    <a:cubicBezTo>
                      <a:pt x="1453" y="334"/>
                      <a:pt x="1132" y="0"/>
                      <a:pt x="7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1"/>
              <p:cNvSpPr/>
              <p:nvPr/>
            </p:nvSpPr>
            <p:spPr>
              <a:xfrm rot="5400000">
                <a:off x="8362104" y="669341"/>
                <a:ext cx="141505" cy="680648"/>
              </a:xfrm>
              <a:custGeom>
                <a:rect b="b" l="l" r="r" t="t"/>
                <a:pathLst>
                  <a:path extrusionOk="0" h="15753" w="3275">
                    <a:moveTo>
                      <a:pt x="1" y="1"/>
                    </a:moveTo>
                    <a:lnTo>
                      <a:pt x="1" y="15753"/>
                    </a:lnTo>
                    <a:lnTo>
                      <a:pt x="3275" y="15753"/>
                    </a:lnTo>
                    <a:lnTo>
                      <a:pt x="32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 rot="5400000">
                <a:off x="7972653" y="978750"/>
                <a:ext cx="246456" cy="62262"/>
              </a:xfrm>
              <a:custGeom>
                <a:rect b="b" l="l" r="r" t="t"/>
                <a:pathLst>
                  <a:path extrusionOk="0" h="1441" w="5704">
                    <a:moveTo>
                      <a:pt x="726" y="0"/>
                    </a:moveTo>
                    <a:cubicBezTo>
                      <a:pt x="322" y="0"/>
                      <a:pt x="0" y="322"/>
                      <a:pt x="0" y="726"/>
                    </a:cubicBezTo>
                    <a:cubicBezTo>
                      <a:pt x="0" y="1119"/>
                      <a:pt x="322" y="1441"/>
                      <a:pt x="726" y="1441"/>
                    </a:cubicBezTo>
                    <a:lnTo>
                      <a:pt x="4989" y="1441"/>
                    </a:lnTo>
                    <a:cubicBezTo>
                      <a:pt x="5382" y="1441"/>
                      <a:pt x="5703" y="1119"/>
                      <a:pt x="5703" y="726"/>
                    </a:cubicBezTo>
                    <a:cubicBezTo>
                      <a:pt x="5703" y="322"/>
                      <a:pt x="5382" y="0"/>
                      <a:pt x="49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 rot="5400000">
                <a:off x="8650168" y="978512"/>
                <a:ext cx="246456" cy="62305"/>
              </a:xfrm>
              <a:custGeom>
                <a:rect b="b" l="l" r="r" t="t"/>
                <a:pathLst>
                  <a:path extrusionOk="0" h="1442" w="5704">
                    <a:moveTo>
                      <a:pt x="726" y="1"/>
                    </a:moveTo>
                    <a:cubicBezTo>
                      <a:pt x="322" y="1"/>
                      <a:pt x="0" y="322"/>
                      <a:pt x="0" y="727"/>
                    </a:cubicBezTo>
                    <a:cubicBezTo>
                      <a:pt x="0" y="1120"/>
                      <a:pt x="322" y="1441"/>
                      <a:pt x="726" y="1441"/>
                    </a:cubicBezTo>
                    <a:lnTo>
                      <a:pt x="4989" y="1441"/>
                    </a:lnTo>
                    <a:cubicBezTo>
                      <a:pt x="5382" y="1441"/>
                      <a:pt x="5703" y="1120"/>
                      <a:pt x="5703" y="727"/>
                    </a:cubicBezTo>
                    <a:cubicBezTo>
                      <a:pt x="5703" y="322"/>
                      <a:pt x="5382" y="1"/>
                      <a:pt x="4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5596166" y="942737"/>
                <a:ext cx="499047" cy="377634"/>
              </a:xfrm>
              <a:custGeom>
                <a:rect b="b" l="l" r="r" t="t"/>
                <a:pathLst>
                  <a:path extrusionOk="0" h="8740" w="11550">
                    <a:moveTo>
                      <a:pt x="8954" y="0"/>
                    </a:moveTo>
                    <a:cubicBezTo>
                      <a:pt x="3203" y="0"/>
                      <a:pt x="0" y="1715"/>
                      <a:pt x="0" y="7466"/>
                    </a:cubicBezTo>
                    <a:lnTo>
                      <a:pt x="0" y="8740"/>
                    </a:lnTo>
                    <a:lnTo>
                      <a:pt x="3274" y="8740"/>
                    </a:lnTo>
                    <a:lnTo>
                      <a:pt x="3274" y="7466"/>
                    </a:lnTo>
                    <a:cubicBezTo>
                      <a:pt x="3274" y="3513"/>
                      <a:pt x="5001" y="3275"/>
                      <a:pt x="8954" y="3275"/>
                    </a:cubicBezTo>
                    <a:lnTo>
                      <a:pt x="11549" y="3275"/>
                    </a:lnTo>
                    <a:lnTo>
                      <a:pt x="115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6059653" y="876889"/>
                <a:ext cx="71033" cy="265985"/>
              </a:xfrm>
              <a:custGeom>
                <a:rect b="b" l="l" r="r" t="t"/>
                <a:pathLst>
                  <a:path extrusionOk="0" h="6156" w="1644">
                    <a:moveTo>
                      <a:pt x="822" y="0"/>
                    </a:moveTo>
                    <a:cubicBezTo>
                      <a:pt x="370" y="0"/>
                      <a:pt x="1" y="370"/>
                      <a:pt x="1" y="822"/>
                    </a:cubicBezTo>
                    <a:lnTo>
                      <a:pt x="1" y="5334"/>
                    </a:lnTo>
                    <a:cubicBezTo>
                      <a:pt x="1" y="5787"/>
                      <a:pt x="358" y="6156"/>
                      <a:pt x="822" y="6156"/>
                    </a:cubicBezTo>
                    <a:cubicBezTo>
                      <a:pt x="1275" y="6156"/>
                      <a:pt x="1644" y="5787"/>
                      <a:pt x="1644" y="5334"/>
                    </a:cubicBezTo>
                    <a:lnTo>
                      <a:pt x="1644" y="822"/>
                    </a:lnTo>
                    <a:cubicBezTo>
                      <a:pt x="1644" y="370"/>
                      <a:pt x="1275" y="0"/>
                      <a:pt x="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 rot="5400000">
                <a:off x="5627828" y="1189814"/>
                <a:ext cx="71033" cy="265985"/>
              </a:xfrm>
              <a:custGeom>
                <a:rect b="b" l="l" r="r" t="t"/>
                <a:pathLst>
                  <a:path extrusionOk="0" h="6156" w="1644">
                    <a:moveTo>
                      <a:pt x="822" y="0"/>
                    </a:moveTo>
                    <a:cubicBezTo>
                      <a:pt x="370" y="0"/>
                      <a:pt x="1" y="370"/>
                      <a:pt x="1" y="822"/>
                    </a:cubicBezTo>
                    <a:lnTo>
                      <a:pt x="1" y="5334"/>
                    </a:lnTo>
                    <a:cubicBezTo>
                      <a:pt x="1" y="5787"/>
                      <a:pt x="358" y="6156"/>
                      <a:pt x="822" y="6156"/>
                    </a:cubicBezTo>
                    <a:cubicBezTo>
                      <a:pt x="1275" y="6156"/>
                      <a:pt x="1644" y="5787"/>
                      <a:pt x="1644" y="5334"/>
                    </a:cubicBezTo>
                    <a:lnTo>
                      <a:pt x="1644" y="822"/>
                    </a:lnTo>
                    <a:cubicBezTo>
                      <a:pt x="1644" y="370"/>
                      <a:pt x="1275" y="0"/>
                      <a:pt x="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4" name="Google Shape;494;p21"/>
              <p:cNvGrpSpPr/>
              <p:nvPr/>
            </p:nvGrpSpPr>
            <p:grpSpPr>
              <a:xfrm flipH="1" rot="10800000">
                <a:off x="5530351" y="4337926"/>
                <a:ext cx="600334" cy="481434"/>
                <a:chOff x="5454151" y="1397589"/>
                <a:chExt cx="600334" cy="481434"/>
              </a:xfrm>
            </p:grpSpPr>
            <p:sp>
              <p:nvSpPr>
                <p:cNvPr id="495" name="Google Shape;495;p21"/>
                <p:cNvSpPr/>
                <p:nvPr/>
              </p:nvSpPr>
              <p:spPr>
                <a:xfrm>
                  <a:off x="5519966" y="1463437"/>
                  <a:ext cx="499047" cy="377634"/>
                </a:xfrm>
                <a:custGeom>
                  <a:rect b="b" l="l" r="r" t="t"/>
                  <a:pathLst>
                    <a:path extrusionOk="0" h="8740" w="11550">
                      <a:moveTo>
                        <a:pt x="8954" y="0"/>
                      </a:moveTo>
                      <a:cubicBezTo>
                        <a:pt x="3203" y="0"/>
                        <a:pt x="0" y="1715"/>
                        <a:pt x="0" y="7466"/>
                      </a:cubicBezTo>
                      <a:lnTo>
                        <a:pt x="0" y="8740"/>
                      </a:lnTo>
                      <a:lnTo>
                        <a:pt x="3274" y="8740"/>
                      </a:lnTo>
                      <a:lnTo>
                        <a:pt x="3274" y="7466"/>
                      </a:lnTo>
                      <a:cubicBezTo>
                        <a:pt x="3274" y="3513"/>
                        <a:pt x="5001" y="3275"/>
                        <a:pt x="8954" y="3275"/>
                      </a:cubicBezTo>
                      <a:lnTo>
                        <a:pt x="11549" y="3275"/>
                      </a:lnTo>
                      <a:lnTo>
                        <a:pt x="115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21"/>
                <p:cNvSpPr/>
                <p:nvPr/>
              </p:nvSpPr>
              <p:spPr>
                <a:xfrm>
                  <a:off x="5983453" y="1397589"/>
                  <a:ext cx="71033" cy="265985"/>
                </a:xfrm>
                <a:custGeom>
                  <a:rect b="b" l="l" r="r" t="t"/>
                  <a:pathLst>
                    <a:path extrusionOk="0" h="6156" w="1644">
                      <a:moveTo>
                        <a:pt x="822" y="0"/>
                      </a:moveTo>
                      <a:cubicBezTo>
                        <a:pt x="370" y="0"/>
                        <a:pt x="1" y="370"/>
                        <a:pt x="1" y="822"/>
                      </a:cubicBezTo>
                      <a:lnTo>
                        <a:pt x="1" y="5334"/>
                      </a:lnTo>
                      <a:cubicBezTo>
                        <a:pt x="1" y="5787"/>
                        <a:pt x="358" y="6156"/>
                        <a:pt x="822" y="6156"/>
                      </a:cubicBezTo>
                      <a:cubicBezTo>
                        <a:pt x="1275" y="6156"/>
                        <a:pt x="1644" y="5787"/>
                        <a:pt x="1644" y="5334"/>
                      </a:cubicBezTo>
                      <a:lnTo>
                        <a:pt x="1644" y="822"/>
                      </a:lnTo>
                      <a:cubicBezTo>
                        <a:pt x="1644" y="370"/>
                        <a:pt x="1275" y="0"/>
                        <a:pt x="8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21"/>
                <p:cNvSpPr/>
                <p:nvPr/>
              </p:nvSpPr>
              <p:spPr>
                <a:xfrm rot="5400000">
                  <a:off x="5551628" y="1710514"/>
                  <a:ext cx="71033" cy="265985"/>
                </a:xfrm>
                <a:custGeom>
                  <a:rect b="b" l="l" r="r" t="t"/>
                  <a:pathLst>
                    <a:path extrusionOk="0" h="6156" w="1644">
                      <a:moveTo>
                        <a:pt x="822" y="0"/>
                      </a:moveTo>
                      <a:cubicBezTo>
                        <a:pt x="370" y="0"/>
                        <a:pt x="1" y="370"/>
                        <a:pt x="1" y="822"/>
                      </a:cubicBezTo>
                      <a:lnTo>
                        <a:pt x="1" y="5334"/>
                      </a:lnTo>
                      <a:cubicBezTo>
                        <a:pt x="1" y="5787"/>
                        <a:pt x="358" y="6156"/>
                        <a:pt x="822" y="6156"/>
                      </a:cubicBezTo>
                      <a:cubicBezTo>
                        <a:pt x="1275" y="6156"/>
                        <a:pt x="1644" y="5787"/>
                        <a:pt x="1644" y="5334"/>
                      </a:cubicBezTo>
                      <a:lnTo>
                        <a:pt x="1644" y="822"/>
                      </a:lnTo>
                      <a:cubicBezTo>
                        <a:pt x="1644" y="370"/>
                        <a:pt x="1275" y="0"/>
                        <a:pt x="8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98" name="Google Shape;498;p21"/>
            <p:cNvSpPr/>
            <p:nvPr/>
          </p:nvSpPr>
          <p:spPr>
            <a:xfrm flipH="1">
              <a:off x="7234320" y="686616"/>
              <a:ext cx="265510" cy="71033"/>
            </a:xfrm>
            <a:custGeom>
              <a:rect b="b" l="l" r="r" t="t"/>
              <a:pathLst>
                <a:path extrusionOk="0" h="1644" w="6145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 rot="-5400000">
              <a:off x="7331551" y="4238874"/>
              <a:ext cx="71033" cy="265985"/>
            </a:xfrm>
            <a:custGeom>
              <a:rect b="b" l="l" r="r" t="t"/>
              <a:pathLst>
                <a:path extrusionOk="0" h="6156" w="1644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21"/>
          <p:cNvSpPr txBox="1"/>
          <p:nvPr>
            <p:ph type="title"/>
          </p:nvPr>
        </p:nvSpPr>
        <p:spPr>
          <a:xfrm>
            <a:off x="1022800" y="1272300"/>
            <a:ext cx="3230400" cy="13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1" name="Google Shape;501;p21"/>
          <p:cNvSpPr txBox="1"/>
          <p:nvPr>
            <p:ph idx="1" type="subTitle"/>
          </p:nvPr>
        </p:nvSpPr>
        <p:spPr>
          <a:xfrm>
            <a:off x="1022800" y="2745900"/>
            <a:ext cx="3230400" cy="112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502" name="Google Shape;502;p21"/>
          <p:cNvGrpSpPr/>
          <p:nvPr/>
        </p:nvGrpSpPr>
        <p:grpSpPr>
          <a:xfrm rot="10800000">
            <a:off x="-1137598" y="-554769"/>
            <a:ext cx="3381734" cy="6999001"/>
            <a:chOff x="6448192" y="-783360"/>
            <a:chExt cx="3381734" cy="6999001"/>
          </a:xfrm>
        </p:grpSpPr>
        <p:sp>
          <p:nvSpPr>
            <p:cNvPr id="503" name="Google Shape;503;p21"/>
            <p:cNvSpPr/>
            <p:nvPr/>
          </p:nvSpPr>
          <p:spPr>
            <a:xfrm rot="-5400000">
              <a:off x="6448192" y="5124231"/>
              <a:ext cx="1091410" cy="1091410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 rot="10381552">
              <a:off x="7257443" y="-644565"/>
              <a:ext cx="2434104" cy="2427651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583700" y="4362288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2"/>
          <p:cNvSpPr txBox="1"/>
          <p:nvPr>
            <p:ph idx="1" type="subTitle"/>
          </p:nvPr>
        </p:nvSpPr>
        <p:spPr>
          <a:xfrm>
            <a:off x="1269000" y="2891950"/>
            <a:ext cx="2922000" cy="1125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8" name="Google Shape;508;p22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9" name="Google Shape;509;p22"/>
          <p:cNvSpPr txBox="1"/>
          <p:nvPr>
            <p:ph idx="2" type="body"/>
          </p:nvPr>
        </p:nvSpPr>
        <p:spPr>
          <a:xfrm>
            <a:off x="4953000" y="1494550"/>
            <a:ext cx="2922000" cy="25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10" name="Google Shape;510;p22"/>
          <p:cNvSpPr txBox="1"/>
          <p:nvPr>
            <p:ph idx="3" type="subTitle"/>
          </p:nvPr>
        </p:nvSpPr>
        <p:spPr>
          <a:xfrm>
            <a:off x="1269000" y="1494550"/>
            <a:ext cx="2922000" cy="13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11" name="Google Shape;511;p22"/>
          <p:cNvGrpSpPr/>
          <p:nvPr/>
        </p:nvGrpSpPr>
        <p:grpSpPr>
          <a:xfrm flipH="1">
            <a:off x="6916127" y="-955398"/>
            <a:ext cx="2761399" cy="3678752"/>
            <a:chOff x="-570423" y="-955398"/>
            <a:chExt cx="2761399" cy="3678752"/>
          </a:xfrm>
        </p:grpSpPr>
        <p:sp>
          <p:nvSpPr>
            <p:cNvPr id="512" name="Google Shape;512;p22"/>
            <p:cNvSpPr/>
            <p:nvPr/>
          </p:nvSpPr>
          <p:spPr>
            <a:xfrm rot="-5690340">
              <a:off x="-526334" y="1587848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 rot="10381552">
              <a:off x="-381507" y="-816603"/>
              <a:ext cx="2434104" cy="2427651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22"/>
          <p:cNvGrpSpPr/>
          <p:nvPr/>
        </p:nvGrpSpPr>
        <p:grpSpPr>
          <a:xfrm>
            <a:off x="209884" y="-4887"/>
            <a:ext cx="1197613" cy="5153275"/>
            <a:chOff x="209884" y="-4887"/>
            <a:chExt cx="1197613" cy="5153275"/>
          </a:xfrm>
        </p:grpSpPr>
        <p:grpSp>
          <p:nvGrpSpPr>
            <p:cNvPr id="515" name="Google Shape;515;p22"/>
            <p:cNvGrpSpPr/>
            <p:nvPr/>
          </p:nvGrpSpPr>
          <p:grpSpPr>
            <a:xfrm>
              <a:off x="209884" y="-4887"/>
              <a:ext cx="1059128" cy="5153275"/>
              <a:chOff x="209884" y="-4887"/>
              <a:chExt cx="1059128" cy="5153275"/>
            </a:xfrm>
          </p:grpSpPr>
          <p:sp>
            <p:nvSpPr>
              <p:cNvPr id="516" name="Google Shape;516;p22"/>
              <p:cNvSpPr/>
              <p:nvPr/>
            </p:nvSpPr>
            <p:spPr>
              <a:xfrm>
                <a:off x="284460" y="2228285"/>
                <a:ext cx="121975" cy="808758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 flipH="1" rot="10800000">
                <a:off x="1071425" y="-4887"/>
                <a:ext cx="122500" cy="1616512"/>
              </a:xfrm>
              <a:custGeom>
                <a:rect b="b" l="l" r="r" t="t"/>
                <a:pathLst>
                  <a:path extrusionOk="0" h="32171" w="2835">
                    <a:moveTo>
                      <a:pt x="1" y="0"/>
                    </a:moveTo>
                    <a:lnTo>
                      <a:pt x="1" y="32171"/>
                    </a:lnTo>
                    <a:lnTo>
                      <a:pt x="2835" y="32171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 flipH="1" rot="10800000">
                <a:off x="652850" y="1814251"/>
                <a:ext cx="199392" cy="122500"/>
              </a:xfrm>
              <a:custGeom>
                <a:rect b="b" l="l" r="r" t="t"/>
                <a:pathLst>
                  <a:path extrusionOk="0" h="2835" w="21492">
                    <a:moveTo>
                      <a:pt x="0" y="1"/>
                    </a:moveTo>
                    <a:lnTo>
                      <a:pt x="0" y="2834"/>
                    </a:lnTo>
                    <a:lnTo>
                      <a:pt x="21491" y="2834"/>
                    </a:lnTo>
                    <a:lnTo>
                      <a:pt x="21491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 flipH="1" rot="10800000">
                <a:off x="826048" y="1446433"/>
                <a:ext cx="377115" cy="498528"/>
              </a:xfrm>
              <a:custGeom>
                <a:rect b="b" l="l" r="r" t="t"/>
                <a:pathLst>
                  <a:path extrusionOk="0" h="11538" w="8728">
                    <a:moveTo>
                      <a:pt x="1" y="0"/>
                    </a:moveTo>
                    <a:lnTo>
                      <a:pt x="1" y="3274"/>
                    </a:lnTo>
                    <a:lnTo>
                      <a:pt x="1275" y="3274"/>
                    </a:lnTo>
                    <a:cubicBezTo>
                      <a:pt x="5215" y="3274"/>
                      <a:pt x="5454" y="5001"/>
                      <a:pt x="5454" y="8954"/>
                    </a:cubicBezTo>
                    <a:lnTo>
                      <a:pt x="5454" y="11537"/>
                    </a:lnTo>
                    <a:lnTo>
                      <a:pt x="8728" y="11537"/>
                    </a:lnTo>
                    <a:lnTo>
                      <a:pt x="8728" y="8954"/>
                    </a:lnTo>
                    <a:cubicBezTo>
                      <a:pt x="8728" y="3191"/>
                      <a:pt x="7025" y="0"/>
                      <a:pt x="1275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 flipH="1" rot="10800000">
                <a:off x="792087" y="1739164"/>
                <a:ext cx="71033" cy="265510"/>
              </a:xfrm>
              <a:custGeom>
                <a:rect b="b" l="l" r="r" t="t"/>
                <a:pathLst>
                  <a:path extrusionOk="0" h="6145" w="1644">
                    <a:moveTo>
                      <a:pt x="822" y="1"/>
                    </a:moveTo>
                    <a:cubicBezTo>
                      <a:pt x="358" y="1"/>
                      <a:pt x="1" y="370"/>
                      <a:pt x="1" y="822"/>
                    </a:cubicBezTo>
                    <a:lnTo>
                      <a:pt x="1" y="5335"/>
                    </a:lnTo>
                    <a:cubicBezTo>
                      <a:pt x="1" y="5787"/>
                      <a:pt x="358" y="6145"/>
                      <a:pt x="822" y="6145"/>
                    </a:cubicBezTo>
                    <a:cubicBezTo>
                      <a:pt x="1275" y="6145"/>
                      <a:pt x="1644" y="5787"/>
                      <a:pt x="1644" y="5335"/>
                    </a:cubicBezTo>
                    <a:lnTo>
                      <a:pt x="1644" y="822"/>
                    </a:lnTo>
                    <a:cubicBezTo>
                      <a:pt x="1644" y="370"/>
                      <a:pt x="1275" y="1"/>
                      <a:pt x="822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 flipH="1" rot="10800000">
                <a:off x="1003545" y="1410960"/>
                <a:ext cx="265467" cy="71033"/>
              </a:xfrm>
              <a:custGeom>
                <a:rect b="b" l="l" r="r" t="t"/>
                <a:pathLst>
                  <a:path extrusionOk="0" h="1644" w="6144">
                    <a:moveTo>
                      <a:pt x="822" y="1"/>
                    </a:moveTo>
                    <a:cubicBezTo>
                      <a:pt x="369" y="1"/>
                      <a:pt x="0" y="370"/>
                      <a:pt x="0" y="822"/>
                    </a:cubicBezTo>
                    <a:cubicBezTo>
                      <a:pt x="0" y="1275"/>
                      <a:pt x="369" y="1644"/>
                      <a:pt x="822" y="1644"/>
                    </a:cubicBezTo>
                    <a:lnTo>
                      <a:pt x="5322" y="1644"/>
                    </a:lnTo>
                    <a:cubicBezTo>
                      <a:pt x="5787" y="1644"/>
                      <a:pt x="6144" y="1275"/>
                      <a:pt x="6144" y="822"/>
                    </a:cubicBezTo>
                    <a:cubicBezTo>
                      <a:pt x="6144" y="370"/>
                      <a:pt x="5787" y="1"/>
                      <a:pt x="5322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 flipH="1" rot="10800000">
                <a:off x="275732" y="1812228"/>
                <a:ext cx="377115" cy="499047"/>
              </a:xfrm>
              <a:custGeom>
                <a:rect b="b" l="l" r="r" t="t"/>
                <a:pathLst>
                  <a:path extrusionOk="0" h="11550" w="8728">
                    <a:moveTo>
                      <a:pt x="0" y="1"/>
                    </a:moveTo>
                    <a:lnTo>
                      <a:pt x="0" y="2596"/>
                    </a:lnTo>
                    <a:cubicBezTo>
                      <a:pt x="0" y="8347"/>
                      <a:pt x="1703" y="11550"/>
                      <a:pt x="7454" y="11550"/>
                    </a:cubicBezTo>
                    <a:lnTo>
                      <a:pt x="8728" y="11550"/>
                    </a:lnTo>
                    <a:lnTo>
                      <a:pt x="8728" y="8276"/>
                    </a:lnTo>
                    <a:lnTo>
                      <a:pt x="7454" y="8276"/>
                    </a:lnTo>
                    <a:cubicBezTo>
                      <a:pt x="3513" y="8276"/>
                      <a:pt x="3275" y="6549"/>
                      <a:pt x="3275" y="2596"/>
                    </a:cubicBez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 flipH="1" rot="10800000">
                <a:off x="616294" y="1752558"/>
                <a:ext cx="70515" cy="265985"/>
              </a:xfrm>
              <a:custGeom>
                <a:rect b="b" l="l" r="r" t="t"/>
                <a:pathLst>
                  <a:path extrusionOk="0" h="6156" w="1632">
                    <a:moveTo>
                      <a:pt x="810" y="0"/>
                    </a:moveTo>
                    <a:cubicBezTo>
                      <a:pt x="358" y="0"/>
                      <a:pt x="0" y="370"/>
                      <a:pt x="0" y="822"/>
                    </a:cubicBezTo>
                    <a:lnTo>
                      <a:pt x="0" y="5334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2" y="5787"/>
                      <a:pt x="1632" y="5334"/>
                    </a:cubicBezTo>
                    <a:lnTo>
                      <a:pt x="1632" y="822"/>
                    </a:lnTo>
                    <a:cubicBezTo>
                      <a:pt x="1632" y="370"/>
                      <a:pt x="1274" y="0"/>
                      <a:pt x="810" y="0"/>
                    </a:cubicBez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1071425" y="3531875"/>
                <a:ext cx="122500" cy="1616512"/>
              </a:xfrm>
              <a:custGeom>
                <a:rect b="b" l="l" r="r" t="t"/>
                <a:pathLst>
                  <a:path extrusionOk="0" h="32171" w="2835">
                    <a:moveTo>
                      <a:pt x="1" y="0"/>
                    </a:moveTo>
                    <a:lnTo>
                      <a:pt x="1" y="32171"/>
                    </a:lnTo>
                    <a:lnTo>
                      <a:pt x="2835" y="32171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652850" y="3206763"/>
                <a:ext cx="199392" cy="122500"/>
              </a:xfrm>
              <a:custGeom>
                <a:rect b="b" l="l" r="r" t="t"/>
                <a:pathLst>
                  <a:path extrusionOk="0" h="2835" w="21492">
                    <a:moveTo>
                      <a:pt x="0" y="1"/>
                    </a:moveTo>
                    <a:lnTo>
                      <a:pt x="0" y="2834"/>
                    </a:lnTo>
                    <a:lnTo>
                      <a:pt x="21491" y="2834"/>
                    </a:lnTo>
                    <a:lnTo>
                      <a:pt x="21491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826048" y="3198553"/>
                <a:ext cx="377115" cy="498528"/>
              </a:xfrm>
              <a:custGeom>
                <a:rect b="b" l="l" r="r" t="t"/>
                <a:pathLst>
                  <a:path extrusionOk="0" h="11538" w="8728">
                    <a:moveTo>
                      <a:pt x="1" y="0"/>
                    </a:moveTo>
                    <a:lnTo>
                      <a:pt x="1" y="3274"/>
                    </a:lnTo>
                    <a:lnTo>
                      <a:pt x="1275" y="3274"/>
                    </a:lnTo>
                    <a:cubicBezTo>
                      <a:pt x="5215" y="3274"/>
                      <a:pt x="5454" y="5001"/>
                      <a:pt x="5454" y="8954"/>
                    </a:cubicBezTo>
                    <a:lnTo>
                      <a:pt x="5454" y="11537"/>
                    </a:lnTo>
                    <a:lnTo>
                      <a:pt x="8728" y="11537"/>
                    </a:lnTo>
                    <a:lnTo>
                      <a:pt x="8728" y="8954"/>
                    </a:lnTo>
                    <a:cubicBezTo>
                      <a:pt x="8728" y="3191"/>
                      <a:pt x="7025" y="0"/>
                      <a:pt x="1275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792087" y="3138840"/>
                <a:ext cx="71033" cy="265510"/>
              </a:xfrm>
              <a:custGeom>
                <a:rect b="b" l="l" r="r" t="t"/>
                <a:pathLst>
                  <a:path extrusionOk="0" h="6145" w="1644">
                    <a:moveTo>
                      <a:pt x="822" y="1"/>
                    </a:moveTo>
                    <a:cubicBezTo>
                      <a:pt x="358" y="1"/>
                      <a:pt x="1" y="370"/>
                      <a:pt x="1" y="822"/>
                    </a:cubicBezTo>
                    <a:lnTo>
                      <a:pt x="1" y="5335"/>
                    </a:lnTo>
                    <a:cubicBezTo>
                      <a:pt x="1" y="5787"/>
                      <a:pt x="358" y="6145"/>
                      <a:pt x="822" y="6145"/>
                    </a:cubicBezTo>
                    <a:cubicBezTo>
                      <a:pt x="1275" y="6145"/>
                      <a:pt x="1644" y="5787"/>
                      <a:pt x="1644" y="5335"/>
                    </a:cubicBezTo>
                    <a:lnTo>
                      <a:pt x="1644" y="822"/>
                    </a:lnTo>
                    <a:cubicBezTo>
                      <a:pt x="1644" y="370"/>
                      <a:pt x="1275" y="1"/>
                      <a:pt x="822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1003545" y="3661521"/>
                <a:ext cx="265467" cy="71033"/>
              </a:xfrm>
              <a:custGeom>
                <a:rect b="b" l="l" r="r" t="t"/>
                <a:pathLst>
                  <a:path extrusionOk="0" h="1644" w="6144">
                    <a:moveTo>
                      <a:pt x="822" y="1"/>
                    </a:moveTo>
                    <a:cubicBezTo>
                      <a:pt x="369" y="1"/>
                      <a:pt x="0" y="370"/>
                      <a:pt x="0" y="822"/>
                    </a:cubicBezTo>
                    <a:cubicBezTo>
                      <a:pt x="0" y="1275"/>
                      <a:pt x="369" y="1644"/>
                      <a:pt x="822" y="1644"/>
                    </a:cubicBezTo>
                    <a:lnTo>
                      <a:pt x="5322" y="1644"/>
                    </a:lnTo>
                    <a:cubicBezTo>
                      <a:pt x="5787" y="1644"/>
                      <a:pt x="6144" y="1275"/>
                      <a:pt x="6144" y="822"/>
                    </a:cubicBezTo>
                    <a:cubicBezTo>
                      <a:pt x="6144" y="370"/>
                      <a:pt x="5787" y="1"/>
                      <a:pt x="5322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275732" y="2832240"/>
                <a:ext cx="377115" cy="499047"/>
              </a:xfrm>
              <a:custGeom>
                <a:rect b="b" l="l" r="r" t="t"/>
                <a:pathLst>
                  <a:path extrusionOk="0" h="11550" w="8728">
                    <a:moveTo>
                      <a:pt x="0" y="1"/>
                    </a:moveTo>
                    <a:lnTo>
                      <a:pt x="0" y="2596"/>
                    </a:lnTo>
                    <a:cubicBezTo>
                      <a:pt x="0" y="8347"/>
                      <a:pt x="1703" y="11550"/>
                      <a:pt x="7454" y="11550"/>
                    </a:cubicBezTo>
                    <a:lnTo>
                      <a:pt x="8728" y="11550"/>
                    </a:lnTo>
                    <a:lnTo>
                      <a:pt x="8728" y="8276"/>
                    </a:lnTo>
                    <a:lnTo>
                      <a:pt x="7454" y="8276"/>
                    </a:lnTo>
                    <a:cubicBezTo>
                      <a:pt x="3513" y="8276"/>
                      <a:pt x="3275" y="6549"/>
                      <a:pt x="3275" y="2596"/>
                    </a:cubicBez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616294" y="3124970"/>
                <a:ext cx="70515" cy="265985"/>
              </a:xfrm>
              <a:custGeom>
                <a:rect b="b" l="l" r="r" t="t"/>
                <a:pathLst>
                  <a:path extrusionOk="0" h="6156" w="1632">
                    <a:moveTo>
                      <a:pt x="810" y="0"/>
                    </a:moveTo>
                    <a:cubicBezTo>
                      <a:pt x="358" y="0"/>
                      <a:pt x="0" y="370"/>
                      <a:pt x="0" y="822"/>
                    </a:cubicBezTo>
                    <a:lnTo>
                      <a:pt x="0" y="5334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2" y="5787"/>
                      <a:pt x="1632" y="5334"/>
                    </a:cubicBezTo>
                    <a:lnTo>
                      <a:pt x="1632" y="822"/>
                    </a:lnTo>
                    <a:cubicBezTo>
                      <a:pt x="1632" y="370"/>
                      <a:pt x="1274" y="0"/>
                      <a:pt x="810" y="0"/>
                    </a:cubicBez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209884" y="2796766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217618" y="2275122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3" name="Google Shape;533;p22"/>
            <p:cNvSpPr/>
            <p:nvPr/>
          </p:nvSpPr>
          <p:spPr>
            <a:xfrm rot="-5400000">
              <a:off x="872783" y="4338611"/>
              <a:ext cx="534732" cy="534695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"/>
          <p:cNvSpPr txBox="1"/>
          <p:nvPr>
            <p:ph idx="1" type="subTitle"/>
          </p:nvPr>
        </p:nvSpPr>
        <p:spPr>
          <a:xfrm>
            <a:off x="709350" y="266505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6" name="Google Shape;536;p23"/>
          <p:cNvSpPr txBox="1"/>
          <p:nvPr>
            <p:ph idx="2" type="subTitle"/>
          </p:nvPr>
        </p:nvSpPr>
        <p:spPr>
          <a:xfrm>
            <a:off x="709350" y="3171525"/>
            <a:ext cx="2265900" cy="123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7" name="Google Shape;537;p23"/>
          <p:cNvSpPr txBox="1"/>
          <p:nvPr>
            <p:ph idx="3" type="subTitle"/>
          </p:nvPr>
        </p:nvSpPr>
        <p:spPr>
          <a:xfrm>
            <a:off x="3439050" y="266505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8" name="Google Shape;538;p23"/>
          <p:cNvSpPr txBox="1"/>
          <p:nvPr>
            <p:ph idx="4" type="subTitle"/>
          </p:nvPr>
        </p:nvSpPr>
        <p:spPr>
          <a:xfrm>
            <a:off x="3439050" y="3171525"/>
            <a:ext cx="2265900" cy="123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9" name="Google Shape;539;p23"/>
          <p:cNvSpPr txBox="1"/>
          <p:nvPr>
            <p:ph idx="5" type="subTitle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0" name="Google Shape;540;p23"/>
          <p:cNvSpPr txBox="1"/>
          <p:nvPr>
            <p:ph idx="6" type="subTitle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1" name="Google Shape;541;p23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2" name="Google Shape;542;p23"/>
          <p:cNvSpPr/>
          <p:nvPr/>
        </p:nvSpPr>
        <p:spPr>
          <a:xfrm rot="-5690351">
            <a:off x="8051009" y="3799022"/>
            <a:ext cx="1613832" cy="1613869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3"/>
          <p:cNvSpPr/>
          <p:nvPr/>
        </p:nvSpPr>
        <p:spPr>
          <a:xfrm rot="10381548">
            <a:off x="-706674" y="-450771"/>
            <a:ext cx="1868664" cy="1863757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3"/>
          <p:cNvSpPr/>
          <p:nvPr/>
        </p:nvSpPr>
        <p:spPr>
          <a:xfrm>
            <a:off x="6674679" y="4469974"/>
            <a:ext cx="1254043" cy="1232071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3"/>
          <p:cNvSpPr/>
          <p:nvPr/>
        </p:nvSpPr>
        <p:spPr>
          <a:xfrm>
            <a:off x="1169791" y="-764051"/>
            <a:ext cx="1254043" cy="1232071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23"/>
          <p:cNvGrpSpPr/>
          <p:nvPr/>
        </p:nvGrpSpPr>
        <p:grpSpPr>
          <a:xfrm flipH="1">
            <a:off x="-269989" y="4499364"/>
            <a:ext cx="1090909" cy="666322"/>
            <a:chOff x="7213579" y="4485138"/>
            <a:chExt cx="1090909" cy="666322"/>
          </a:xfrm>
        </p:grpSpPr>
        <p:sp>
          <p:nvSpPr>
            <p:cNvPr id="547" name="Google Shape;547;p23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0" name="Google Shape;550;p23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551" name="Google Shape;551;p23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/>
          <p:nvPr>
            <p:ph idx="1" type="subTitle"/>
          </p:nvPr>
        </p:nvSpPr>
        <p:spPr>
          <a:xfrm>
            <a:off x="1316975" y="1255050"/>
            <a:ext cx="28281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6" name="Google Shape;556;p24"/>
          <p:cNvSpPr txBox="1"/>
          <p:nvPr>
            <p:ph idx="2" type="subTitle"/>
          </p:nvPr>
        </p:nvSpPr>
        <p:spPr>
          <a:xfrm>
            <a:off x="1316975" y="1761525"/>
            <a:ext cx="2828100" cy="77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7" name="Google Shape;557;p24"/>
          <p:cNvSpPr txBox="1"/>
          <p:nvPr>
            <p:ph idx="3" type="subTitle"/>
          </p:nvPr>
        </p:nvSpPr>
        <p:spPr>
          <a:xfrm>
            <a:off x="5041550" y="1255050"/>
            <a:ext cx="28281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8" name="Google Shape;558;p24"/>
          <p:cNvSpPr txBox="1"/>
          <p:nvPr>
            <p:ph idx="4" type="subTitle"/>
          </p:nvPr>
        </p:nvSpPr>
        <p:spPr>
          <a:xfrm>
            <a:off x="5041550" y="1761525"/>
            <a:ext cx="2828100" cy="77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9" name="Google Shape;559;p24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0" name="Google Shape;560;p24"/>
          <p:cNvSpPr txBox="1"/>
          <p:nvPr>
            <p:ph idx="5" type="subTitle"/>
          </p:nvPr>
        </p:nvSpPr>
        <p:spPr>
          <a:xfrm>
            <a:off x="1316975" y="2911225"/>
            <a:ext cx="28281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1" name="Google Shape;561;p24"/>
          <p:cNvSpPr txBox="1"/>
          <p:nvPr>
            <p:ph idx="6" type="subTitle"/>
          </p:nvPr>
        </p:nvSpPr>
        <p:spPr>
          <a:xfrm>
            <a:off x="1316975" y="3417700"/>
            <a:ext cx="2828100" cy="77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2" name="Google Shape;562;p24"/>
          <p:cNvSpPr txBox="1"/>
          <p:nvPr>
            <p:ph idx="7" type="subTitle"/>
          </p:nvPr>
        </p:nvSpPr>
        <p:spPr>
          <a:xfrm>
            <a:off x="5041550" y="2911225"/>
            <a:ext cx="28281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3" name="Google Shape;563;p24"/>
          <p:cNvSpPr txBox="1"/>
          <p:nvPr>
            <p:ph idx="8" type="subTitle"/>
          </p:nvPr>
        </p:nvSpPr>
        <p:spPr>
          <a:xfrm>
            <a:off x="5041550" y="3417700"/>
            <a:ext cx="2828100" cy="77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4" name="Google Shape;564;p24"/>
          <p:cNvSpPr/>
          <p:nvPr/>
        </p:nvSpPr>
        <p:spPr>
          <a:xfrm rot="5109641">
            <a:off x="8646725" y="3019332"/>
            <a:ext cx="1007852" cy="1007852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4"/>
          <p:cNvSpPr/>
          <p:nvPr/>
        </p:nvSpPr>
        <p:spPr>
          <a:xfrm rot="-418473">
            <a:off x="-747664" y="-219761"/>
            <a:ext cx="1990893" cy="1985616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4"/>
          <p:cNvSpPr/>
          <p:nvPr/>
        </p:nvSpPr>
        <p:spPr>
          <a:xfrm rot="10800000">
            <a:off x="1155983" y="-669886"/>
            <a:ext cx="1148818" cy="1128689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4"/>
          <p:cNvSpPr/>
          <p:nvPr/>
        </p:nvSpPr>
        <p:spPr>
          <a:xfrm rot="-418418">
            <a:off x="7395589" y="4097965"/>
            <a:ext cx="2176012" cy="2170244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Google Shape;568;p24"/>
          <p:cNvGrpSpPr/>
          <p:nvPr/>
        </p:nvGrpSpPr>
        <p:grpSpPr>
          <a:xfrm>
            <a:off x="8253051" y="-304802"/>
            <a:ext cx="1195727" cy="1221775"/>
            <a:chOff x="4910125" y="3143702"/>
            <a:chExt cx="691851" cy="706923"/>
          </a:xfrm>
        </p:grpSpPr>
        <p:sp>
          <p:nvSpPr>
            <p:cNvPr id="569" name="Google Shape;569;p24"/>
            <p:cNvSpPr/>
            <p:nvPr/>
          </p:nvSpPr>
          <p:spPr>
            <a:xfrm>
              <a:off x="4950294" y="3143702"/>
              <a:ext cx="70575" cy="399169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5200653" y="3736294"/>
              <a:ext cx="401323" cy="705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4944650" y="3445500"/>
              <a:ext cx="325675" cy="367025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4910125" y="3425550"/>
              <a:ext cx="153925" cy="41100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5249750" y="3697025"/>
              <a:ext cx="41100" cy="153600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4"/>
          <p:cNvGrpSpPr/>
          <p:nvPr/>
        </p:nvGrpSpPr>
        <p:grpSpPr>
          <a:xfrm rot="5400000">
            <a:off x="-761996" y="3951738"/>
            <a:ext cx="1932971" cy="666322"/>
            <a:chOff x="7213579" y="4485138"/>
            <a:chExt cx="1932971" cy="666322"/>
          </a:xfrm>
        </p:grpSpPr>
        <p:sp>
          <p:nvSpPr>
            <p:cNvPr id="575" name="Google Shape;575;p24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9" name="Google Shape;579;p2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580" name="Google Shape;580;p2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25"/>
          <p:cNvGrpSpPr/>
          <p:nvPr/>
        </p:nvGrpSpPr>
        <p:grpSpPr>
          <a:xfrm>
            <a:off x="7213579" y="4485138"/>
            <a:ext cx="1932971" cy="666322"/>
            <a:chOff x="7213579" y="4485138"/>
            <a:chExt cx="1932971" cy="666322"/>
          </a:xfrm>
        </p:grpSpPr>
        <p:sp>
          <p:nvSpPr>
            <p:cNvPr id="585" name="Google Shape;585;p2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9" name="Google Shape;589;p2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590" name="Google Shape;590;p2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3" name="Google Shape;593;p25"/>
          <p:cNvGrpSpPr/>
          <p:nvPr/>
        </p:nvGrpSpPr>
        <p:grpSpPr>
          <a:xfrm rot="10800000">
            <a:off x="4" y="-12"/>
            <a:ext cx="1932971" cy="666322"/>
            <a:chOff x="7213579" y="4485138"/>
            <a:chExt cx="1932971" cy="666322"/>
          </a:xfrm>
        </p:grpSpPr>
        <p:sp>
          <p:nvSpPr>
            <p:cNvPr id="594" name="Google Shape;594;p2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8" name="Google Shape;598;p2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599" name="Google Shape;599;p2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2" name="Google Shape;602;p25"/>
          <p:cNvSpPr txBox="1"/>
          <p:nvPr>
            <p:ph idx="1" type="subTitle"/>
          </p:nvPr>
        </p:nvSpPr>
        <p:spPr>
          <a:xfrm>
            <a:off x="709350" y="130890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3" name="Google Shape;603;p25"/>
          <p:cNvSpPr txBox="1"/>
          <p:nvPr>
            <p:ph idx="2" type="subTitle"/>
          </p:nvPr>
        </p:nvSpPr>
        <p:spPr>
          <a:xfrm>
            <a:off x="709350" y="1815389"/>
            <a:ext cx="2265900" cy="7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04" name="Google Shape;604;p25"/>
          <p:cNvSpPr txBox="1"/>
          <p:nvPr>
            <p:ph idx="3" type="subTitle"/>
          </p:nvPr>
        </p:nvSpPr>
        <p:spPr>
          <a:xfrm>
            <a:off x="3439050" y="130890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5" name="Google Shape;605;p25"/>
          <p:cNvSpPr txBox="1"/>
          <p:nvPr>
            <p:ph idx="4" type="subTitle"/>
          </p:nvPr>
        </p:nvSpPr>
        <p:spPr>
          <a:xfrm>
            <a:off x="3439050" y="1815389"/>
            <a:ext cx="2265900" cy="7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06" name="Google Shape;606;p25"/>
          <p:cNvSpPr txBox="1"/>
          <p:nvPr>
            <p:ph idx="5" type="subTitle"/>
          </p:nvPr>
        </p:nvSpPr>
        <p:spPr>
          <a:xfrm>
            <a:off x="6168750" y="130890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7" name="Google Shape;607;p25"/>
          <p:cNvSpPr txBox="1"/>
          <p:nvPr>
            <p:ph idx="6" type="subTitle"/>
          </p:nvPr>
        </p:nvSpPr>
        <p:spPr>
          <a:xfrm>
            <a:off x="6168750" y="1815389"/>
            <a:ext cx="2265900" cy="7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08" name="Google Shape;608;p25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9" name="Google Shape;609;p25"/>
          <p:cNvSpPr txBox="1"/>
          <p:nvPr>
            <p:ph idx="7" type="subTitle"/>
          </p:nvPr>
        </p:nvSpPr>
        <p:spPr>
          <a:xfrm>
            <a:off x="709350" y="292675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0" name="Google Shape;610;p25"/>
          <p:cNvSpPr txBox="1"/>
          <p:nvPr>
            <p:ph idx="8" type="subTitle"/>
          </p:nvPr>
        </p:nvSpPr>
        <p:spPr>
          <a:xfrm>
            <a:off x="709350" y="3433239"/>
            <a:ext cx="2265900" cy="7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11" name="Google Shape;611;p25"/>
          <p:cNvSpPr txBox="1"/>
          <p:nvPr>
            <p:ph idx="9" type="subTitle"/>
          </p:nvPr>
        </p:nvSpPr>
        <p:spPr>
          <a:xfrm>
            <a:off x="3439050" y="292675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2" name="Google Shape;612;p25"/>
          <p:cNvSpPr txBox="1"/>
          <p:nvPr>
            <p:ph idx="13" type="subTitle"/>
          </p:nvPr>
        </p:nvSpPr>
        <p:spPr>
          <a:xfrm>
            <a:off x="3439050" y="3433239"/>
            <a:ext cx="2265900" cy="7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13" name="Google Shape;613;p25"/>
          <p:cNvSpPr txBox="1"/>
          <p:nvPr>
            <p:ph idx="14" type="subTitle"/>
          </p:nvPr>
        </p:nvSpPr>
        <p:spPr>
          <a:xfrm>
            <a:off x="6168750" y="292675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4" name="Google Shape;614;p25"/>
          <p:cNvSpPr txBox="1"/>
          <p:nvPr>
            <p:ph idx="15" type="subTitle"/>
          </p:nvPr>
        </p:nvSpPr>
        <p:spPr>
          <a:xfrm>
            <a:off x="6168750" y="3433239"/>
            <a:ext cx="2265900" cy="7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615" name="Google Shape;615;p25"/>
          <p:cNvGrpSpPr/>
          <p:nvPr/>
        </p:nvGrpSpPr>
        <p:grpSpPr>
          <a:xfrm flipH="1">
            <a:off x="-1260839" y="-611693"/>
            <a:ext cx="11581427" cy="7400932"/>
            <a:chOff x="-4256326" y="-3688456"/>
            <a:chExt cx="11581427" cy="7400932"/>
          </a:xfrm>
        </p:grpSpPr>
        <p:sp>
          <p:nvSpPr>
            <p:cNvPr id="616" name="Google Shape;616;p25"/>
            <p:cNvSpPr/>
            <p:nvPr/>
          </p:nvSpPr>
          <p:spPr>
            <a:xfrm rot="-5690371">
              <a:off x="-2478989" y="-3640684"/>
              <a:ext cx="1182461" cy="1182461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 rot="10381524">
              <a:off x="4518451" y="912367"/>
              <a:ext cx="2655665" cy="2648672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-4256326" y="-3076751"/>
              <a:ext cx="1885948" cy="1852905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26"/>
          <p:cNvGrpSpPr/>
          <p:nvPr/>
        </p:nvGrpSpPr>
        <p:grpSpPr>
          <a:xfrm>
            <a:off x="7" y="2615642"/>
            <a:ext cx="4747773" cy="2528304"/>
            <a:chOff x="7" y="2615642"/>
            <a:chExt cx="4747773" cy="2528304"/>
          </a:xfrm>
        </p:grpSpPr>
        <p:sp>
          <p:nvSpPr>
            <p:cNvPr id="621" name="Google Shape;621;p26"/>
            <p:cNvSpPr/>
            <p:nvPr/>
          </p:nvSpPr>
          <p:spPr>
            <a:xfrm rot="10800000">
              <a:off x="2757913" y="2691275"/>
              <a:ext cx="1487765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 rot="5400000">
              <a:off x="1849623" y="3493399"/>
              <a:ext cx="951304" cy="122500"/>
            </a:xfrm>
            <a:custGeom>
              <a:rect b="b" l="l" r="r" t="t"/>
              <a:pathLst>
                <a:path extrusionOk="0" h="2835" w="6490">
                  <a:moveTo>
                    <a:pt x="0" y="0"/>
                  </a:moveTo>
                  <a:lnTo>
                    <a:pt x="0" y="2834"/>
                  </a:lnTo>
                  <a:lnTo>
                    <a:pt x="6489" y="2834"/>
                  </a:lnTo>
                  <a:lnTo>
                    <a:pt x="648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 rot="5400000">
              <a:off x="2137763" y="4119312"/>
              <a:ext cx="375041" cy="142023"/>
            </a:xfrm>
            <a:custGeom>
              <a:rect b="b" l="l" r="r" t="t"/>
              <a:pathLst>
                <a:path extrusionOk="0" h="3287" w="868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 rot="5400000">
              <a:off x="2293850" y="3879316"/>
              <a:ext cx="62824" cy="246974"/>
            </a:xfrm>
            <a:custGeom>
              <a:rect b="b" l="l" r="r" t="t"/>
              <a:pathLst>
                <a:path extrusionOk="0" h="5716" w="1454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 rot="5400000">
              <a:off x="3154937" y="2981477"/>
              <a:ext cx="443423" cy="443423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6" name="Google Shape;626;p26"/>
            <p:cNvGrpSpPr/>
            <p:nvPr/>
          </p:nvGrpSpPr>
          <p:grpSpPr>
            <a:xfrm rot="5400000">
              <a:off x="3108240" y="3455303"/>
              <a:ext cx="656155" cy="693212"/>
              <a:chOff x="4366039" y="3724079"/>
              <a:chExt cx="641026" cy="652865"/>
            </a:xfrm>
          </p:grpSpPr>
          <p:sp>
            <p:nvSpPr>
              <p:cNvPr id="627" name="Google Shape;627;p26"/>
              <p:cNvSpPr/>
              <p:nvPr/>
            </p:nvSpPr>
            <p:spPr>
              <a:xfrm rot="5400000">
                <a:off x="4400519" y="3769360"/>
                <a:ext cx="570037" cy="559753"/>
              </a:xfrm>
              <a:custGeom>
                <a:rect b="b" l="l" r="r" t="t"/>
                <a:pathLst>
                  <a:path extrusionOk="0" h="12955" w="13193">
                    <a:moveTo>
                      <a:pt x="6597" y="918"/>
                    </a:moveTo>
                    <a:cubicBezTo>
                      <a:pt x="9728" y="918"/>
                      <a:pt x="12264" y="3406"/>
                      <a:pt x="12264" y="6478"/>
                    </a:cubicBezTo>
                    <a:cubicBezTo>
                      <a:pt x="12264" y="9550"/>
                      <a:pt x="9728" y="12038"/>
                      <a:pt x="6597" y="12038"/>
                    </a:cubicBezTo>
                    <a:cubicBezTo>
                      <a:pt x="3465" y="12038"/>
                      <a:pt x="941" y="9550"/>
                      <a:pt x="941" y="6478"/>
                    </a:cubicBezTo>
                    <a:cubicBezTo>
                      <a:pt x="941" y="3406"/>
                      <a:pt x="3465" y="918"/>
                      <a:pt x="6597" y="918"/>
                    </a:cubicBezTo>
                    <a:close/>
                    <a:moveTo>
                      <a:pt x="6597" y="1"/>
                    </a:moveTo>
                    <a:cubicBezTo>
                      <a:pt x="2953" y="1"/>
                      <a:pt x="0" y="2894"/>
                      <a:pt x="0" y="6478"/>
                    </a:cubicBezTo>
                    <a:cubicBezTo>
                      <a:pt x="0" y="10050"/>
                      <a:pt x="2953" y="12955"/>
                      <a:pt x="6597" y="12955"/>
                    </a:cubicBezTo>
                    <a:cubicBezTo>
                      <a:pt x="10240" y="12955"/>
                      <a:pt x="13193" y="10050"/>
                      <a:pt x="13193" y="6478"/>
                    </a:cubicBezTo>
                    <a:cubicBezTo>
                      <a:pt x="13193" y="2894"/>
                      <a:pt x="10240" y="1"/>
                      <a:pt x="65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6"/>
              <p:cNvSpPr/>
              <p:nvPr/>
            </p:nvSpPr>
            <p:spPr>
              <a:xfrm rot="5400000">
                <a:off x="4597523" y="3962778"/>
                <a:ext cx="176503" cy="173435"/>
              </a:xfrm>
              <a:custGeom>
                <a:rect b="b" l="l" r="r" t="t"/>
                <a:pathLst>
                  <a:path extrusionOk="0" h="4014" w="4085">
                    <a:moveTo>
                      <a:pt x="2037" y="668"/>
                    </a:moveTo>
                    <a:cubicBezTo>
                      <a:pt x="2787" y="668"/>
                      <a:pt x="3406" y="1275"/>
                      <a:pt x="3406" y="2013"/>
                    </a:cubicBezTo>
                    <a:cubicBezTo>
                      <a:pt x="3406" y="2751"/>
                      <a:pt x="2787" y="3346"/>
                      <a:pt x="2037" y="3346"/>
                    </a:cubicBezTo>
                    <a:cubicBezTo>
                      <a:pt x="1286" y="3346"/>
                      <a:pt x="667" y="2751"/>
                      <a:pt x="667" y="2013"/>
                    </a:cubicBezTo>
                    <a:cubicBezTo>
                      <a:pt x="667" y="1275"/>
                      <a:pt x="1286" y="668"/>
                      <a:pt x="2037" y="668"/>
                    </a:cubicBezTo>
                    <a:close/>
                    <a:moveTo>
                      <a:pt x="2037" y="1"/>
                    </a:moveTo>
                    <a:cubicBezTo>
                      <a:pt x="905" y="1"/>
                      <a:pt x="1" y="906"/>
                      <a:pt x="1" y="2013"/>
                    </a:cubicBezTo>
                    <a:cubicBezTo>
                      <a:pt x="1" y="3120"/>
                      <a:pt x="905" y="4013"/>
                      <a:pt x="2037" y="4013"/>
                    </a:cubicBezTo>
                    <a:cubicBezTo>
                      <a:pt x="3168" y="4013"/>
                      <a:pt x="4084" y="3120"/>
                      <a:pt x="4084" y="2013"/>
                    </a:cubicBezTo>
                    <a:cubicBezTo>
                      <a:pt x="4084" y="906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 rot="5400000">
                <a:off x="4950960" y="4023485"/>
                <a:ext cx="58157" cy="54053"/>
              </a:xfrm>
              <a:custGeom>
                <a:rect b="b" l="l" r="r" t="t"/>
                <a:pathLst>
                  <a:path extrusionOk="0" h="1251" w="1346">
                    <a:moveTo>
                      <a:pt x="346" y="1"/>
                    </a:moveTo>
                    <a:cubicBezTo>
                      <a:pt x="155" y="1"/>
                      <a:pt x="1" y="155"/>
                      <a:pt x="1" y="346"/>
                    </a:cubicBezTo>
                    <a:lnTo>
                      <a:pt x="1" y="894"/>
                    </a:lnTo>
                    <a:cubicBezTo>
                      <a:pt x="1" y="1096"/>
                      <a:pt x="155" y="1251"/>
                      <a:pt x="346" y="1251"/>
                    </a:cubicBezTo>
                    <a:lnTo>
                      <a:pt x="1001" y="1251"/>
                    </a:lnTo>
                    <a:cubicBezTo>
                      <a:pt x="1191" y="1251"/>
                      <a:pt x="1346" y="1096"/>
                      <a:pt x="1346" y="894"/>
                    </a:cubicBezTo>
                    <a:lnTo>
                      <a:pt x="1346" y="346"/>
                    </a:lnTo>
                    <a:cubicBezTo>
                      <a:pt x="1346" y="155"/>
                      <a:pt x="1191" y="1"/>
                      <a:pt x="10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6"/>
              <p:cNvSpPr/>
              <p:nvPr/>
            </p:nvSpPr>
            <p:spPr>
              <a:xfrm rot="5400000">
                <a:off x="4363727" y="4023744"/>
                <a:ext cx="58157" cy="53534"/>
              </a:xfrm>
              <a:custGeom>
                <a:rect b="b" l="l" r="r" t="t"/>
                <a:pathLst>
                  <a:path extrusionOk="0" h="1239" w="1346">
                    <a:moveTo>
                      <a:pt x="346" y="0"/>
                    </a:moveTo>
                    <a:cubicBezTo>
                      <a:pt x="155" y="0"/>
                      <a:pt x="1" y="155"/>
                      <a:pt x="1" y="346"/>
                    </a:cubicBezTo>
                    <a:lnTo>
                      <a:pt x="1" y="893"/>
                    </a:lnTo>
                    <a:cubicBezTo>
                      <a:pt x="1" y="1084"/>
                      <a:pt x="155" y="1239"/>
                      <a:pt x="346" y="1239"/>
                    </a:cubicBezTo>
                    <a:lnTo>
                      <a:pt x="1001" y="1239"/>
                    </a:lnTo>
                    <a:cubicBezTo>
                      <a:pt x="1191" y="1239"/>
                      <a:pt x="1346" y="1084"/>
                      <a:pt x="1346" y="893"/>
                    </a:cubicBezTo>
                    <a:lnTo>
                      <a:pt x="1346" y="346"/>
                    </a:lnTo>
                    <a:cubicBezTo>
                      <a:pt x="1346" y="155"/>
                      <a:pt x="1191" y="0"/>
                      <a:pt x="1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6"/>
              <p:cNvSpPr/>
              <p:nvPr/>
            </p:nvSpPr>
            <p:spPr>
              <a:xfrm rot="5400000">
                <a:off x="4659007" y="4321098"/>
                <a:ext cx="54571" cy="57120"/>
              </a:xfrm>
              <a:custGeom>
                <a:rect b="b" l="l" r="r" t="t"/>
                <a:pathLst>
                  <a:path extrusionOk="0" h="1322" w="1263">
                    <a:moveTo>
                      <a:pt x="346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46" y="1322"/>
                    </a:cubicBezTo>
                    <a:lnTo>
                      <a:pt x="918" y="1322"/>
                    </a:lnTo>
                    <a:cubicBezTo>
                      <a:pt x="1108" y="1322"/>
                      <a:pt x="1263" y="1167"/>
                      <a:pt x="1263" y="965"/>
                    </a:cubicBezTo>
                    <a:lnTo>
                      <a:pt x="1263" y="346"/>
                    </a:lnTo>
                    <a:cubicBezTo>
                      <a:pt x="1263" y="155"/>
                      <a:pt x="1108" y="0"/>
                      <a:pt x="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6"/>
              <p:cNvSpPr/>
              <p:nvPr/>
            </p:nvSpPr>
            <p:spPr>
              <a:xfrm rot="5400000">
                <a:off x="4658748" y="3723063"/>
                <a:ext cx="55090" cy="57120"/>
              </a:xfrm>
              <a:custGeom>
                <a:rect b="b" l="l" r="r" t="t"/>
                <a:pathLst>
                  <a:path extrusionOk="0" h="1322" w="1275">
                    <a:moveTo>
                      <a:pt x="358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58" y="1322"/>
                    </a:cubicBezTo>
                    <a:lnTo>
                      <a:pt x="918" y="1322"/>
                    </a:lnTo>
                    <a:cubicBezTo>
                      <a:pt x="1120" y="1322"/>
                      <a:pt x="1275" y="1167"/>
                      <a:pt x="1275" y="965"/>
                    </a:cubicBezTo>
                    <a:lnTo>
                      <a:pt x="1275" y="346"/>
                    </a:lnTo>
                    <a:cubicBezTo>
                      <a:pt x="1275" y="155"/>
                      <a:pt x="1120" y="0"/>
                      <a:pt x="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6"/>
              <p:cNvSpPr/>
              <p:nvPr/>
            </p:nvSpPr>
            <p:spPr>
              <a:xfrm rot="5400000">
                <a:off x="4443964" y="4228893"/>
                <a:ext cx="69478" cy="66151"/>
              </a:xfrm>
              <a:custGeom>
                <a:rect b="b" l="l" r="r" t="t"/>
                <a:pathLst>
                  <a:path extrusionOk="0" h="1531" w="1608">
                    <a:moveTo>
                      <a:pt x="832" y="0"/>
                    </a:moveTo>
                    <a:cubicBezTo>
                      <a:pt x="744" y="0"/>
                      <a:pt x="655" y="33"/>
                      <a:pt x="583" y="99"/>
                    </a:cubicBezTo>
                    <a:lnTo>
                      <a:pt x="131" y="539"/>
                    </a:lnTo>
                    <a:cubicBezTo>
                      <a:pt x="0" y="682"/>
                      <a:pt x="0" y="896"/>
                      <a:pt x="131" y="1039"/>
                    </a:cubicBezTo>
                    <a:lnTo>
                      <a:pt x="536" y="1432"/>
                    </a:lnTo>
                    <a:cubicBezTo>
                      <a:pt x="601" y="1498"/>
                      <a:pt x="688" y="1530"/>
                      <a:pt x="775" y="1530"/>
                    </a:cubicBezTo>
                    <a:cubicBezTo>
                      <a:pt x="863" y="1530"/>
                      <a:pt x="953" y="1498"/>
                      <a:pt x="1024" y="1432"/>
                    </a:cubicBezTo>
                    <a:lnTo>
                      <a:pt x="1476" y="980"/>
                    </a:lnTo>
                    <a:cubicBezTo>
                      <a:pt x="1607" y="849"/>
                      <a:pt x="1607" y="622"/>
                      <a:pt x="1476" y="491"/>
                    </a:cubicBezTo>
                    <a:lnTo>
                      <a:pt x="1072" y="99"/>
                    </a:lnTo>
                    <a:cubicBezTo>
                      <a:pt x="1006" y="33"/>
                      <a:pt x="920" y="0"/>
                      <a:pt x="8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6"/>
              <p:cNvSpPr/>
              <p:nvPr/>
            </p:nvSpPr>
            <p:spPr>
              <a:xfrm rot="5400000">
                <a:off x="4859058" y="3806108"/>
                <a:ext cx="69996" cy="66496"/>
              </a:xfrm>
              <a:custGeom>
                <a:rect b="b" l="l" r="r" t="t"/>
                <a:pathLst>
                  <a:path extrusionOk="0" h="1539" w="1620">
                    <a:moveTo>
                      <a:pt x="834" y="0"/>
                    </a:moveTo>
                    <a:cubicBezTo>
                      <a:pt x="747" y="0"/>
                      <a:pt x="661" y="36"/>
                      <a:pt x="595" y="107"/>
                    </a:cubicBezTo>
                    <a:lnTo>
                      <a:pt x="131" y="548"/>
                    </a:lnTo>
                    <a:cubicBezTo>
                      <a:pt x="0" y="679"/>
                      <a:pt x="0" y="905"/>
                      <a:pt x="131" y="1048"/>
                    </a:cubicBezTo>
                    <a:lnTo>
                      <a:pt x="536" y="1441"/>
                    </a:lnTo>
                    <a:cubicBezTo>
                      <a:pt x="601" y="1506"/>
                      <a:pt x="691" y="1539"/>
                      <a:pt x="780" y="1539"/>
                    </a:cubicBezTo>
                    <a:cubicBezTo>
                      <a:pt x="869" y="1539"/>
                      <a:pt x="959" y="1506"/>
                      <a:pt x="1024" y="1441"/>
                    </a:cubicBezTo>
                    <a:lnTo>
                      <a:pt x="1477" y="988"/>
                    </a:lnTo>
                    <a:cubicBezTo>
                      <a:pt x="1619" y="857"/>
                      <a:pt x="1619" y="631"/>
                      <a:pt x="1477" y="500"/>
                    </a:cubicBezTo>
                    <a:lnTo>
                      <a:pt x="1072" y="107"/>
                    </a:lnTo>
                    <a:cubicBezTo>
                      <a:pt x="1006" y="36"/>
                      <a:pt x="920" y="0"/>
                      <a:pt x="8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 rot="5400000">
                <a:off x="4443704" y="3806281"/>
                <a:ext cx="69996" cy="66151"/>
              </a:xfrm>
              <a:custGeom>
                <a:rect b="b" l="l" r="r" t="t"/>
                <a:pathLst>
                  <a:path extrusionOk="0" h="1531" w="1620">
                    <a:moveTo>
                      <a:pt x="780" y="0"/>
                    </a:moveTo>
                    <a:cubicBezTo>
                      <a:pt x="691" y="0"/>
                      <a:pt x="601" y="33"/>
                      <a:pt x="536" y="99"/>
                    </a:cubicBezTo>
                    <a:lnTo>
                      <a:pt x="131" y="491"/>
                    </a:lnTo>
                    <a:cubicBezTo>
                      <a:pt x="0" y="622"/>
                      <a:pt x="0" y="849"/>
                      <a:pt x="131" y="980"/>
                    </a:cubicBezTo>
                    <a:lnTo>
                      <a:pt x="595" y="1432"/>
                    </a:lnTo>
                    <a:cubicBezTo>
                      <a:pt x="661" y="1498"/>
                      <a:pt x="747" y="1530"/>
                      <a:pt x="834" y="1530"/>
                    </a:cubicBezTo>
                    <a:cubicBezTo>
                      <a:pt x="920" y="1530"/>
                      <a:pt x="1006" y="1498"/>
                      <a:pt x="1072" y="1432"/>
                    </a:cubicBezTo>
                    <a:lnTo>
                      <a:pt x="1477" y="1039"/>
                    </a:lnTo>
                    <a:cubicBezTo>
                      <a:pt x="1619" y="896"/>
                      <a:pt x="1619" y="682"/>
                      <a:pt x="1477" y="539"/>
                    </a:cubicBezTo>
                    <a:lnTo>
                      <a:pt x="1024" y="99"/>
                    </a:lnTo>
                    <a:cubicBezTo>
                      <a:pt x="959" y="33"/>
                      <a:pt x="869" y="0"/>
                      <a:pt x="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6"/>
              <p:cNvSpPr/>
              <p:nvPr/>
            </p:nvSpPr>
            <p:spPr>
              <a:xfrm rot="5400000">
                <a:off x="4859317" y="4228721"/>
                <a:ext cx="69478" cy="66496"/>
              </a:xfrm>
              <a:custGeom>
                <a:rect b="b" l="l" r="r" t="t"/>
                <a:pathLst>
                  <a:path extrusionOk="0" h="1539" w="1608">
                    <a:moveTo>
                      <a:pt x="775" y="0"/>
                    </a:moveTo>
                    <a:cubicBezTo>
                      <a:pt x="688" y="0"/>
                      <a:pt x="601" y="36"/>
                      <a:pt x="536" y="107"/>
                    </a:cubicBezTo>
                    <a:lnTo>
                      <a:pt x="131" y="500"/>
                    </a:lnTo>
                    <a:cubicBezTo>
                      <a:pt x="0" y="631"/>
                      <a:pt x="0" y="857"/>
                      <a:pt x="131" y="988"/>
                    </a:cubicBezTo>
                    <a:lnTo>
                      <a:pt x="583" y="1441"/>
                    </a:lnTo>
                    <a:cubicBezTo>
                      <a:pt x="655" y="1506"/>
                      <a:pt x="744" y="1539"/>
                      <a:pt x="832" y="1539"/>
                    </a:cubicBezTo>
                    <a:cubicBezTo>
                      <a:pt x="920" y="1539"/>
                      <a:pt x="1006" y="1506"/>
                      <a:pt x="1072" y="1441"/>
                    </a:cubicBezTo>
                    <a:lnTo>
                      <a:pt x="1476" y="1048"/>
                    </a:lnTo>
                    <a:cubicBezTo>
                      <a:pt x="1607" y="905"/>
                      <a:pt x="1607" y="679"/>
                      <a:pt x="1476" y="548"/>
                    </a:cubicBezTo>
                    <a:lnTo>
                      <a:pt x="1024" y="107"/>
                    </a:lnTo>
                    <a:cubicBezTo>
                      <a:pt x="953" y="36"/>
                      <a:pt x="863" y="0"/>
                      <a:pt x="7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6"/>
              <p:cNvSpPr/>
              <p:nvPr/>
            </p:nvSpPr>
            <p:spPr>
              <a:xfrm rot="5400000">
                <a:off x="4548159" y="3739504"/>
                <a:ext cx="66928" cy="63904"/>
              </a:xfrm>
              <a:custGeom>
                <a:rect b="b" l="l" r="r" t="t"/>
                <a:pathLst>
                  <a:path extrusionOk="0" h="1479" w="1549">
                    <a:moveTo>
                      <a:pt x="930" y="0"/>
                    </a:moveTo>
                    <a:cubicBezTo>
                      <a:pt x="886" y="0"/>
                      <a:pt x="841" y="8"/>
                      <a:pt x="798" y="26"/>
                    </a:cubicBezTo>
                    <a:lnTo>
                      <a:pt x="274" y="216"/>
                    </a:lnTo>
                    <a:cubicBezTo>
                      <a:pt x="84" y="288"/>
                      <a:pt x="0" y="490"/>
                      <a:pt x="72" y="669"/>
                    </a:cubicBezTo>
                    <a:lnTo>
                      <a:pt x="298" y="1252"/>
                    </a:lnTo>
                    <a:cubicBezTo>
                      <a:pt x="353" y="1390"/>
                      <a:pt x="479" y="1478"/>
                      <a:pt x="616" y="1478"/>
                    </a:cubicBezTo>
                    <a:cubicBezTo>
                      <a:pt x="657" y="1478"/>
                      <a:pt x="698" y="1471"/>
                      <a:pt x="738" y="1454"/>
                    </a:cubicBezTo>
                    <a:lnTo>
                      <a:pt x="1274" y="1252"/>
                    </a:lnTo>
                    <a:cubicBezTo>
                      <a:pt x="1453" y="1192"/>
                      <a:pt x="1548" y="990"/>
                      <a:pt x="1477" y="800"/>
                    </a:cubicBezTo>
                    <a:lnTo>
                      <a:pt x="1250" y="216"/>
                    </a:lnTo>
                    <a:cubicBezTo>
                      <a:pt x="1196" y="81"/>
                      <a:pt x="1067" y="0"/>
                      <a:pt x="9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6"/>
              <p:cNvSpPr/>
              <p:nvPr/>
            </p:nvSpPr>
            <p:spPr>
              <a:xfrm rot="5400000">
                <a:off x="4757780" y="4297637"/>
                <a:ext cx="66928" cy="63947"/>
              </a:xfrm>
              <a:custGeom>
                <a:rect b="b" l="l" r="r" t="t"/>
                <a:pathLst>
                  <a:path extrusionOk="0" h="1480" w="1549">
                    <a:moveTo>
                      <a:pt x="928" y="1"/>
                    </a:moveTo>
                    <a:cubicBezTo>
                      <a:pt x="888" y="1"/>
                      <a:pt x="849" y="7"/>
                      <a:pt x="810" y="20"/>
                    </a:cubicBezTo>
                    <a:lnTo>
                      <a:pt x="274" y="222"/>
                    </a:lnTo>
                    <a:cubicBezTo>
                      <a:pt x="96" y="294"/>
                      <a:pt x="1" y="496"/>
                      <a:pt x="72" y="675"/>
                    </a:cubicBezTo>
                    <a:lnTo>
                      <a:pt x="298" y="1258"/>
                    </a:lnTo>
                    <a:cubicBezTo>
                      <a:pt x="354" y="1398"/>
                      <a:pt x="491" y="1480"/>
                      <a:pt x="633" y="1480"/>
                    </a:cubicBezTo>
                    <a:cubicBezTo>
                      <a:pt x="672" y="1480"/>
                      <a:pt x="712" y="1473"/>
                      <a:pt x="751" y="1461"/>
                    </a:cubicBezTo>
                    <a:lnTo>
                      <a:pt x="1286" y="1258"/>
                    </a:lnTo>
                    <a:cubicBezTo>
                      <a:pt x="1465" y="1187"/>
                      <a:pt x="1548" y="984"/>
                      <a:pt x="1477" y="806"/>
                    </a:cubicBezTo>
                    <a:lnTo>
                      <a:pt x="1251" y="222"/>
                    </a:lnTo>
                    <a:cubicBezTo>
                      <a:pt x="1204" y="82"/>
                      <a:pt x="1070" y="1"/>
                      <a:pt x="9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6"/>
              <p:cNvSpPr/>
              <p:nvPr/>
            </p:nvSpPr>
            <p:spPr>
              <a:xfrm rot="5400000">
                <a:off x="4766248" y="3742550"/>
                <a:ext cx="67447" cy="64466"/>
              </a:xfrm>
              <a:custGeom>
                <a:rect b="b" l="l" r="r" t="t"/>
                <a:pathLst>
                  <a:path extrusionOk="0" h="1492" w="1561">
                    <a:moveTo>
                      <a:pt x="644" y="0"/>
                    </a:moveTo>
                    <a:cubicBezTo>
                      <a:pt x="510" y="0"/>
                      <a:pt x="385" y="81"/>
                      <a:pt x="322" y="216"/>
                    </a:cubicBezTo>
                    <a:lnTo>
                      <a:pt x="84" y="788"/>
                    </a:lnTo>
                    <a:cubicBezTo>
                      <a:pt x="1" y="966"/>
                      <a:pt x="84" y="1169"/>
                      <a:pt x="263" y="1240"/>
                    </a:cubicBezTo>
                    <a:lnTo>
                      <a:pt x="786" y="1466"/>
                    </a:lnTo>
                    <a:cubicBezTo>
                      <a:pt x="830" y="1483"/>
                      <a:pt x="874" y="1492"/>
                      <a:pt x="918" y="1492"/>
                    </a:cubicBezTo>
                    <a:cubicBezTo>
                      <a:pt x="1055" y="1492"/>
                      <a:pt x="1185" y="1411"/>
                      <a:pt x="1239" y="1276"/>
                    </a:cubicBezTo>
                    <a:lnTo>
                      <a:pt x="1489" y="704"/>
                    </a:lnTo>
                    <a:cubicBezTo>
                      <a:pt x="1560" y="526"/>
                      <a:pt x="1477" y="311"/>
                      <a:pt x="1298" y="240"/>
                    </a:cubicBezTo>
                    <a:lnTo>
                      <a:pt x="775" y="26"/>
                    </a:lnTo>
                    <a:cubicBezTo>
                      <a:pt x="731" y="8"/>
                      <a:pt x="687" y="0"/>
                      <a:pt x="6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6"/>
              <p:cNvSpPr/>
              <p:nvPr/>
            </p:nvSpPr>
            <p:spPr>
              <a:xfrm rot="5400000">
                <a:off x="4539107" y="4294223"/>
                <a:ext cx="67404" cy="64077"/>
              </a:xfrm>
              <a:custGeom>
                <a:rect b="b" l="l" r="r" t="t"/>
                <a:pathLst>
                  <a:path extrusionOk="0" h="1483" w="1560">
                    <a:moveTo>
                      <a:pt x="641" y="0"/>
                    </a:moveTo>
                    <a:cubicBezTo>
                      <a:pt x="504" y="0"/>
                      <a:pt x="376" y="79"/>
                      <a:pt x="322" y="205"/>
                    </a:cubicBezTo>
                    <a:lnTo>
                      <a:pt x="72" y="788"/>
                    </a:lnTo>
                    <a:cubicBezTo>
                      <a:pt x="0" y="967"/>
                      <a:pt x="84" y="1169"/>
                      <a:pt x="262" y="1240"/>
                    </a:cubicBezTo>
                    <a:lnTo>
                      <a:pt x="786" y="1455"/>
                    </a:lnTo>
                    <a:cubicBezTo>
                      <a:pt x="832" y="1473"/>
                      <a:pt x="880" y="1482"/>
                      <a:pt x="926" y="1482"/>
                    </a:cubicBezTo>
                    <a:cubicBezTo>
                      <a:pt x="1060" y="1482"/>
                      <a:pt x="1185" y="1409"/>
                      <a:pt x="1238" y="1276"/>
                    </a:cubicBezTo>
                    <a:lnTo>
                      <a:pt x="1488" y="693"/>
                    </a:lnTo>
                    <a:cubicBezTo>
                      <a:pt x="1560" y="514"/>
                      <a:pt x="1477" y="312"/>
                      <a:pt x="1298" y="240"/>
                    </a:cubicBezTo>
                    <a:lnTo>
                      <a:pt x="774" y="26"/>
                    </a:lnTo>
                    <a:cubicBezTo>
                      <a:pt x="730" y="9"/>
                      <a:pt x="685" y="0"/>
                      <a:pt x="6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6"/>
              <p:cNvSpPr/>
              <p:nvPr/>
            </p:nvSpPr>
            <p:spPr>
              <a:xfrm rot="5400000">
                <a:off x="4922660" y="3904578"/>
                <a:ext cx="69478" cy="62435"/>
              </a:xfrm>
              <a:custGeom>
                <a:rect b="b" l="l" r="r" t="t"/>
                <a:pathLst>
                  <a:path extrusionOk="0" h="1445" w="1608">
                    <a:moveTo>
                      <a:pt x="991" y="0"/>
                    </a:moveTo>
                    <a:cubicBezTo>
                      <a:pt x="947" y="0"/>
                      <a:pt x="901" y="9"/>
                      <a:pt x="858" y="26"/>
                    </a:cubicBezTo>
                    <a:lnTo>
                      <a:pt x="262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9" y="1364"/>
                      <a:pt x="481" y="1445"/>
                      <a:pt x="614" y="1445"/>
                    </a:cubicBezTo>
                    <a:cubicBezTo>
                      <a:pt x="656" y="1445"/>
                      <a:pt x="698" y="1436"/>
                      <a:pt x="739" y="1419"/>
                    </a:cubicBezTo>
                    <a:lnTo>
                      <a:pt x="1346" y="1169"/>
                    </a:lnTo>
                    <a:cubicBezTo>
                      <a:pt x="1525" y="1098"/>
                      <a:pt x="1608" y="895"/>
                      <a:pt x="1525" y="717"/>
                    </a:cubicBezTo>
                    <a:lnTo>
                      <a:pt x="1310" y="205"/>
                    </a:lnTo>
                    <a:cubicBezTo>
                      <a:pt x="1256" y="79"/>
                      <a:pt x="1128" y="0"/>
                      <a:pt x="9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6"/>
              <p:cNvSpPr/>
              <p:nvPr/>
            </p:nvSpPr>
            <p:spPr>
              <a:xfrm rot="5400000">
                <a:off x="4380686" y="4134291"/>
                <a:ext cx="69002" cy="62435"/>
              </a:xfrm>
              <a:custGeom>
                <a:rect b="b" l="l" r="r" t="t"/>
                <a:pathLst>
                  <a:path extrusionOk="0" h="1445" w="1597">
                    <a:moveTo>
                      <a:pt x="989" y="0"/>
                    </a:moveTo>
                    <a:cubicBezTo>
                      <a:pt x="946" y="0"/>
                      <a:pt x="902" y="9"/>
                      <a:pt x="858" y="26"/>
                    </a:cubicBezTo>
                    <a:lnTo>
                      <a:pt x="263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0" y="1364"/>
                      <a:pt x="470" y="1445"/>
                      <a:pt x="607" y="1445"/>
                    </a:cubicBezTo>
                    <a:cubicBezTo>
                      <a:pt x="651" y="1445"/>
                      <a:pt x="696" y="1437"/>
                      <a:pt x="739" y="1419"/>
                    </a:cubicBezTo>
                    <a:lnTo>
                      <a:pt x="1334" y="1169"/>
                    </a:lnTo>
                    <a:cubicBezTo>
                      <a:pt x="1513" y="1098"/>
                      <a:pt x="1596" y="895"/>
                      <a:pt x="1525" y="717"/>
                    </a:cubicBezTo>
                    <a:lnTo>
                      <a:pt x="1310" y="205"/>
                    </a:lnTo>
                    <a:cubicBezTo>
                      <a:pt x="1247" y="79"/>
                      <a:pt x="1123" y="0"/>
                      <a:pt x="9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6"/>
              <p:cNvSpPr/>
              <p:nvPr/>
            </p:nvSpPr>
            <p:spPr>
              <a:xfrm rot="5400000">
                <a:off x="4920218" y="4139994"/>
                <a:ext cx="69478" cy="62824"/>
              </a:xfrm>
              <a:custGeom>
                <a:rect b="b" l="l" r="r" t="t"/>
                <a:pathLst>
                  <a:path extrusionOk="0" h="1454" w="1608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6" y="1454"/>
                    </a:cubicBezTo>
                    <a:cubicBezTo>
                      <a:pt x="1120" y="1454"/>
                      <a:pt x="1245" y="1380"/>
                      <a:pt x="1298" y="1248"/>
                    </a:cubicBezTo>
                    <a:lnTo>
                      <a:pt x="1525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6"/>
              <p:cNvSpPr/>
              <p:nvPr/>
            </p:nvSpPr>
            <p:spPr>
              <a:xfrm rot="5400000">
                <a:off x="4383128" y="3898183"/>
                <a:ext cx="69478" cy="62867"/>
              </a:xfrm>
              <a:custGeom>
                <a:rect b="b" l="l" r="r" t="t"/>
                <a:pathLst>
                  <a:path extrusionOk="0" h="1455" w="1608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7" y="1454"/>
                    </a:cubicBezTo>
                    <a:cubicBezTo>
                      <a:pt x="1121" y="1454"/>
                      <a:pt x="1249" y="1381"/>
                      <a:pt x="1310" y="1248"/>
                    </a:cubicBezTo>
                    <a:lnTo>
                      <a:pt x="1537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6"/>
              <p:cNvSpPr/>
              <p:nvPr/>
            </p:nvSpPr>
            <p:spPr>
              <a:xfrm rot="5400000">
                <a:off x="4834689" y="3964852"/>
                <a:ext cx="30375" cy="178533"/>
              </a:xfrm>
              <a:custGeom>
                <a:rect b="b" l="l" r="r" t="t"/>
                <a:pathLst>
                  <a:path extrusionOk="0" h="4132" w="703">
                    <a:moveTo>
                      <a:pt x="0" y="0"/>
                    </a:moveTo>
                    <a:lnTo>
                      <a:pt x="0" y="4132"/>
                    </a:lnTo>
                    <a:lnTo>
                      <a:pt x="703" y="413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6"/>
              <p:cNvSpPr/>
              <p:nvPr/>
            </p:nvSpPr>
            <p:spPr>
              <a:xfrm rot="5400000">
                <a:off x="4535283" y="3846010"/>
                <a:ext cx="172916" cy="114241"/>
              </a:xfrm>
              <a:custGeom>
                <a:rect b="b" l="l" r="r" t="t"/>
                <a:pathLst>
                  <a:path extrusionOk="0" h="2644" w="4002">
                    <a:moveTo>
                      <a:pt x="3644" y="1"/>
                    </a:moveTo>
                    <a:lnTo>
                      <a:pt x="1" y="2049"/>
                    </a:lnTo>
                    <a:lnTo>
                      <a:pt x="346" y="2644"/>
                    </a:lnTo>
                    <a:lnTo>
                      <a:pt x="4001" y="596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6"/>
              <p:cNvSpPr/>
              <p:nvPr/>
            </p:nvSpPr>
            <p:spPr>
              <a:xfrm rot="5400000">
                <a:off x="4538091" y="4138482"/>
                <a:ext cx="172398" cy="114241"/>
              </a:xfrm>
              <a:custGeom>
                <a:rect b="b" l="l" r="r" t="t"/>
                <a:pathLst>
                  <a:path extrusionOk="0" h="2644" w="3990">
                    <a:moveTo>
                      <a:pt x="346" y="0"/>
                    </a:moveTo>
                    <a:lnTo>
                      <a:pt x="1" y="596"/>
                    </a:lnTo>
                    <a:lnTo>
                      <a:pt x="3644" y="2643"/>
                    </a:lnTo>
                    <a:lnTo>
                      <a:pt x="3989" y="2048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8" name="Google Shape;648;p26"/>
            <p:cNvSpPr/>
            <p:nvPr/>
          </p:nvSpPr>
          <p:spPr>
            <a:xfrm rot="5400000">
              <a:off x="3637776" y="2951949"/>
              <a:ext cx="707523" cy="705648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 rot="5400000">
              <a:off x="633775" y="4198411"/>
              <a:ext cx="122493" cy="1390028"/>
            </a:xfrm>
            <a:custGeom>
              <a:rect b="b" l="l" r="r" t="t"/>
              <a:pathLst>
                <a:path extrusionOk="0" h="32171" w="2835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 rot="5400000">
              <a:off x="2372571" y="4535430"/>
              <a:ext cx="1091702" cy="122450"/>
            </a:xfrm>
            <a:custGeom>
              <a:rect b="b" l="l" r="r" t="t"/>
              <a:pathLst>
                <a:path extrusionOk="0" h="2834" w="26635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 rot="5400000">
              <a:off x="1257257" y="4262739"/>
              <a:ext cx="793323" cy="122507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 rot="5400000">
              <a:off x="1285560" y="4526096"/>
              <a:ext cx="377115" cy="498528"/>
            </a:xfrm>
            <a:custGeom>
              <a:rect b="b" l="l" r="r" t="t"/>
              <a:pathLst>
                <a:path extrusionOk="0" h="11538" w="8728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 rot="5400000">
              <a:off x="1614823" y="4455603"/>
              <a:ext cx="71033" cy="265510"/>
            </a:xfrm>
            <a:custGeom>
              <a:rect b="b" l="l" r="r" t="t"/>
              <a:pathLst>
                <a:path extrusionOk="0" h="6145" w="1644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 rot="5400000">
              <a:off x="1092163" y="4861516"/>
              <a:ext cx="265467" cy="71033"/>
            </a:xfrm>
            <a:custGeom>
              <a:rect b="b" l="l" r="r" t="t"/>
              <a:pathLst>
                <a:path extrusionOk="0" h="1644" w="6144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 rot="5400000">
              <a:off x="2312934" y="2620783"/>
              <a:ext cx="377115" cy="498528"/>
            </a:xfrm>
            <a:custGeom>
              <a:rect b="b" l="l" r="r" t="t"/>
              <a:pathLst>
                <a:path extrusionOk="0" h="11538" w="8728">
                  <a:moveTo>
                    <a:pt x="1" y="1"/>
                  </a:moveTo>
                  <a:lnTo>
                    <a:pt x="1" y="2584"/>
                  </a:lnTo>
                  <a:cubicBezTo>
                    <a:pt x="1" y="8335"/>
                    <a:pt x="1703" y="11538"/>
                    <a:pt x="7454" y="11538"/>
                  </a:cubicBezTo>
                  <a:lnTo>
                    <a:pt x="8728" y="11538"/>
                  </a:lnTo>
                  <a:lnTo>
                    <a:pt x="8728" y="8263"/>
                  </a:lnTo>
                  <a:lnTo>
                    <a:pt x="7454" y="8263"/>
                  </a:lnTo>
                  <a:cubicBezTo>
                    <a:pt x="3513" y="8263"/>
                    <a:pt x="3275" y="6537"/>
                    <a:pt x="3275" y="2584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 rot="5400000">
              <a:off x="2290293" y="2924316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10" y="6156"/>
                  </a:cubicBezTo>
                  <a:cubicBezTo>
                    <a:pt x="1275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69"/>
                    <a:pt x="1275" y="0"/>
                    <a:pt x="810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 rot="5400000">
              <a:off x="2617979" y="2712859"/>
              <a:ext cx="265510" cy="71076"/>
            </a:xfrm>
            <a:custGeom>
              <a:rect b="b" l="l" r="r" t="t"/>
              <a:pathLst>
                <a:path extrusionOk="0" h="1645" w="6145">
                  <a:moveTo>
                    <a:pt x="822" y="1"/>
                  </a:moveTo>
                  <a:cubicBezTo>
                    <a:pt x="358" y="1"/>
                    <a:pt x="1" y="370"/>
                    <a:pt x="1" y="823"/>
                  </a:cubicBezTo>
                  <a:cubicBezTo>
                    <a:pt x="1" y="1275"/>
                    <a:pt x="358" y="1644"/>
                    <a:pt x="822" y="1644"/>
                  </a:cubicBezTo>
                  <a:lnTo>
                    <a:pt x="5323" y="1644"/>
                  </a:lnTo>
                  <a:cubicBezTo>
                    <a:pt x="5775" y="1644"/>
                    <a:pt x="6144" y="1275"/>
                    <a:pt x="6144" y="823"/>
                  </a:cubicBezTo>
                  <a:cubicBezTo>
                    <a:pt x="6144" y="370"/>
                    <a:pt x="5775" y="1"/>
                    <a:pt x="5323" y="1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 rot="5400000">
              <a:off x="1651614" y="3489246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 rot="5400000">
              <a:off x="1628714" y="3793038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 rot="5400000">
              <a:off x="2549034" y="3612474"/>
              <a:ext cx="499047" cy="377634"/>
            </a:xfrm>
            <a:custGeom>
              <a:rect b="b" l="l" r="r" t="t"/>
              <a:pathLst>
                <a:path extrusionOk="0" h="8740" w="1155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1" name="Google Shape;661;p26"/>
            <p:cNvGrpSpPr/>
            <p:nvPr/>
          </p:nvGrpSpPr>
          <p:grpSpPr>
            <a:xfrm>
              <a:off x="2029210" y="3484363"/>
              <a:ext cx="592677" cy="273720"/>
              <a:chOff x="2029210" y="3484363"/>
              <a:chExt cx="592677" cy="273720"/>
            </a:xfrm>
          </p:grpSpPr>
          <p:sp>
            <p:nvSpPr>
              <p:cNvPr id="662" name="Google Shape;662;p26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6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5" name="Google Shape;665;p26"/>
            <p:cNvSpPr/>
            <p:nvPr/>
          </p:nvSpPr>
          <p:spPr>
            <a:xfrm rot="5400000">
              <a:off x="2884713" y="3917778"/>
              <a:ext cx="71033" cy="265985"/>
            </a:xfrm>
            <a:custGeom>
              <a:rect b="b" l="l" r="r" t="t"/>
              <a:pathLst>
                <a:path extrusionOk="0" h="6156" w="1644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 rot="10800000">
              <a:off x="4556375" y="3147544"/>
              <a:ext cx="121975" cy="1996402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 rot="5400000">
              <a:off x="2225342" y="2024217"/>
              <a:ext cx="122500" cy="4567316"/>
            </a:xfrm>
            <a:custGeom>
              <a:rect b="b" l="l" r="r" t="t"/>
              <a:pathLst>
                <a:path extrusionOk="0" h="118956" w="2835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 rot="10800000">
              <a:off x="4125247" y="2681505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 rot="10800000">
              <a:off x="4481752" y="3279281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 rot="10800000">
              <a:off x="4089774" y="2615657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 rot="5400000">
              <a:off x="2266111" y="3966768"/>
              <a:ext cx="141505" cy="680648"/>
            </a:xfrm>
            <a:custGeom>
              <a:rect b="b" l="l" r="r" t="t"/>
              <a:pathLst>
                <a:path extrusionOk="0" h="15753" w="3275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 rot="5400000">
              <a:off x="1876660" y="4275982"/>
              <a:ext cx="246456" cy="62262"/>
            </a:xfrm>
            <a:custGeom>
              <a:rect b="b" l="l" r="r" t="t"/>
              <a:pathLst>
                <a:path extrusionOk="0" h="1441" w="5704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 rot="5400000">
              <a:off x="2554176" y="4275961"/>
              <a:ext cx="246456" cy="62305"/>
            </a:xfrm>
            <a:custGeom>
              <a:rect b="b" l="l" r="r" t="t"/>
              <a:pathLst>
                <a:path extrusionOk="0" h="1442" w="5704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 rot="10800000">
              <a:off x="3287834" y="4468478"/>
              <a:ext cx="471764" cy="471764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 rot="10800000">
              <a:off x="3771254" y="4606568"/>
              <a:ext cx="476948" cy="475683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26"/>
          <p:cNvSpPr txBox="1"/>
          <p:nvPr>
            <p:ph type="ctrTitle"/>
          </p:nvPr>
        </p:nvSpPr>
        <p:spPr>
          <a:xfrm>
            <a:off x="709350" y="1001800"/>
            <a:ext cx="7725300" cy="1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7" name="Google Shape;677;p26"/>
          <p:cNvSpPr txBox="1"/>
          <p:nvPr>
            <p:ph idx="1" type="subTitle"/>
          </p:nvPr>
        </p:nvSpPr>
        <p:spPr>
          <a:xfrm>
            <a:off x="5131100" y="2762125"/>
            <a:ext cx="3303600" cy="16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8" name="Google Shape;678;p26"/>
          <p:cNvSpPr/>
          <p:nvPr/>
        </p:nvSpPr>
        <p:spPr>
          <a:xfrm rot="-5400000">
            <a:off x="8727652" y="1857378"/>
            <a:ext cx="1160072" cy="1160054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6"/>
          <p:cNvSpPr/>
          <p:nvPr/>
        </p:nvSpPr>
        <p:spPr>
          <a:xfrm rot="10381537">
            <a:off x="7127648" y="-518646"/>
            <a:ext cx="2518282" cy="2511606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7"/>
          <p:cNvSpPr txBox="1"/>
          <p:nvPr>
            <p:ph hasCustomPrompt="1" type="title"/>
          </p:nvPr>
        </p:nvSpPr>
        <p:spPr>
          <a:xfrm>
            <a:off x="1441625" y="1050825"/>
            <a:ext cx="4071900" cy="9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682" name="Google Shape;682;p27"/>
          <p:cNvSpPr txBox="1"/>
          <p:nvPr>
            <p:ph idx="1" type="subTitle"/>
          </p:nvPr>
        </p:nvSpPr>
        <p:spPr>
          <a:xfrm>
            <a:off x="1441625" y="2033025"/>
            <a:ext cx="40719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83" name="Google Shape;683;p27"/>
          <p:cNvSpPr txBox="1"/>
          <p:nvPr>
            <p:ph hasCustomPrompt="1" idx="2" type="title"/>
          </p:nvPr>
        </p:nvSpPr>
        <p:spPr>
          <a:xfrm>
            <a:off x="3630475" y="2718375"/>
            <a:ext cx="4071900" cy="9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684" name="Google Shape;684;p27"/>
          <p:cNvSpPr txBox="1"/>
          <p:nvPr>
            <p:ph idx="3" type="subTitle"/>
          </p:nvPr>
        </p:nvSpPr>
        <p:spPr>
          <a:xfrm>
            <a:off x="3630475" y="3700575"/>
            <a:ext cx="40719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85" name="Google Shape;685;p27"/>
          <p:cNvSpPr/>
          <p:nvPr/>
        </p:nvSpPr>
        <p:spPr>
          <a:xfrm rot="-5690366">
            <a:off x="-796682" y="-708805"/>
            <a:ext cx="2026614" cy="2026670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7"/>
          <p:cNvSpPr/>
          <p:nvPr/>
        </p:nvSpPr>
        <p:spPr>
          <a:xfrm rot="10800000">
            <a:off x="7898487" y="3814305"/>
            <a:ext cx="2386199" cy="2379921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27"/>
          <p:cNvGrpSpPr/>
          <p:nvPr/>
        </p:nvGrpSpPr>
        <p:grpSpPr>
          <a:xfrm>
            <a:off x="7485856" y="9836"/>
            <a:ext cx="1658143" cy="2352713"/>
            <a:chOff x="7485856" y="9836"/>
            <a:chExt cx="1658143" cy="2352713"/>
          </a:xfrm>
        </p:grpSpPr>
        <p:grpSp>
          <p:nvGrpSpPr>
            <p:cNvPr id="688" name="Google Shape;688;p27"/>
            <p:cNvGrpSpPr/>
            <p:nvPr/>
          </p:nvGrpSpPr>
          <p:grpSpPr>
            <a:xfrm flipH="1" rot="5400000">
              <a:off x="7204090" y="291603"/>
              <a:ext cx="2221675" cy="1658143"/>
              <a:chOff x="-462705" y="-347755"/>
              <a:chExt cx="2221675" cy="1658143"/>
            </a:xfrm>
          </p:grpSpPr>
          <p:sp>
            <p:nvSpPr>
              <p:cNvPr id="689" name="Google Shape;689;p27"/>
              <p:cNvSpPr/>
              <p:nvPr/>
            </p:nvSpPr>
            <p:spPr>
              <a:xfrm rot="-5400000">
                <a:off x="1418476" y="-377925"/>
                <a:ext cx="122500" cy="558489"/>
              </a:xfrm>
              <a:custGeom>
                <a:rect b="b" l="l" r="r" t="t"/>
                <a:pathLst>
                  <a:path extrusionOk="0" h="32171" w="2835">
                    <a:moveTo>
                      <a:pt x="1" y="0"/>
                    </a:moveTo>
                    <a:lnTo>
                      <a:pt x="1" y="32171"/>
                    </a:lnTo>
                    <a:lnTo>
                      <a:pt x="2835" y="32171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 rot="-5400000">
                <a:off x="240260" y="770446"/>
                <a:ext cx="121975" cy="808758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 rot="-5400000">
                <a:off x="-873756" y="136871"/>
                <a:ext cx="1091702" cy="122450"/>
              </a:xfrm>
              <a:custGeom>
                <a:rect b="b" l="l" r="r" t="t"/>
                <a:pathLst>
                  <a:path extrusionOk="0" h="2834" w="26635">
                    <a:moveTo>
                      <a:pt x="0" y="0"/>
                    </a:moveTo>
                    <a:lnTo>
                      <a:pt x="0" y="2834"/>
                    </a:lnTo>
                    <a:lnTo>
                      <a:pt x="26634" y="2834"/>
                    </a:lnTo>
                    <a:lnTo>
                      <a:pt x="26634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 rot="-5400000">
                <a:off x="539937" y="409505"/>
                <a:ext cx="793323" cy="122507"/>
              </a:xfrm>
              <a:custGeom>
                <a:rect b="b" l="l" r="r" t="t"/>
                <a:pathLst>
                  <a:path extrusionOk="0" h="2835" w="21492">
                    <a:moveTo>
                      <a:pt x="0" y="1"/>
                    </a:moveTo>
                    <a:lnTo>
                      <a:pt x="0" y="2834"/>
                    </a:lnTo>
                    <a:lnTo>
                      <a:pt x="21491" y="2834"/>
                    </a:lnTo>
                    <a:lnTo>
                      <a:pt x="21491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7"/>
              <p:cNvSpPr/>
              <p:nvPr/>
            </p:nvSpPr>
            <p:spPr>
              <a:xfrm rot="-5400000">
                <a:off x="927842" y="-229873"/>
                <a:ext cx="377115" cy="498528"/>
              </a:xfrm>
              <a:custGeom>
                <a:rect b="b" l="l" r="r" t="t"/>
                <a:pathLst>
                  <a:path extrusionOk="0" h="11538" w="8728">
                    <a:moveTo>
                      <a:pt x="1" y="0"/>
                    </a:moveTo>
                    <a:lnTo>
                      <a:pt x="1" y="3274"/>
                    </a:lnTo>
                    <a:lnTo>
                      <a:pt x="1275" y="3274"/>
                    </a:lnTo>
                    <a:cubicBezTo>
                      <a:pt x="5215" y="3274"/>
                      <a:pt x="5454" y="5001"/>
                      <a:pt x="5454" y="8954"/>
                    </a:cubicBezTo>
                    <a:lnTo>
                      <a:pt x="5454" y="11537"/>
                    </a:lnTo>
                    <a:lnTo>
                      <a:pt x="8728" y="11537"/>
                    </a:lnTo>
                    <a:lnTo>
                      <a:pt x="8728" y="8954"/>
                    </a:lnTo>
                    <a:cubicBezTo>
                      <a:pt x="8728" y="3191"/>
                      <a:pt x="7025" y="0"/>
                      <a:pt x="1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7"/>
              <p:cNvSpPr/>
              <p:nvPr/>
            </p:nvSpPr>
            <p:spPr>
              <a:xfrm rot="-5400000">
                <a:off x="904661" y="73638"/>
                <a:ext cx="71033" cy="265510"/>
              </a:xfrm>
              <a:custGeom>
                <a:rect b="b" l="l" r="r" t="t"/>
                <a:pathLst>
                  <a:path extrusionOk="0" h="6145" w="1644">
                    <a:moveTo>
                      <a:pt x="822" y="1"/>
                    </a:moveTo>
                    <a:cubicBezTo>
                      <a:pt x="358" y="1"/>
                      <a:pt x="1" y="370"/>
                      <a:pt x="1" y="822"/>
                    </a:cubicBezTo>
                    <a:lnTo>
                      <a:pt x="1" y="5335"/>
                    </a:lnTo>
                    <a:cubicBezTo>
                      <a:pt x="1" y="5787"/>
                      <a:pt x="358" y="6145"/>
                      <a:pt x="822" y="6145"/>
                    </a:cubicBezTo>
                    <a:cubicBezTo>
                      <a:pt x="1275" y="6145"/>
                      <a:pt x="1644" y="5787"/>
                      <a:pt x="1644" y="5335"/>
                    </a:cubicBezTo>
                    <a:lnTo>
                      <a:pt x="1644" y="822"/>
                    </a:lnTo>
                    <a:cubicBezTo>
                      <a:pt x="1644" y="370"/>
                      <a:pt x="1275" y="1"/>
                      <a:pt x="8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 rot="-5400000">
                <a:off x="1232887" y="-137798"/>
                <a:ext cx="265467" cy="71033"/>
              </a:xfrm>
              <a:custGeom>
                <a:rect b="b" l="l" r="r" t="t"/>
                <a:pathLst>
                  <a:path extrusionOk="0" h="1644" w="6144">
                    <a:moveTo>
                      <a:pt x="822" y="1"/>
                    </a:moveTo>
                    <a:cubicBezTo>
                      <a:pt x="369" y="1"/>
                      <a:pt x="0" y="370"/>
                      <a:pt x="0" y="822"/>
                    </a:cubicBezTo>
                    <a:cubicBezTo>
                      <a:pt x="0" y="1275"/>
                      <a:pt x="369" y="1644"/>
                      <a:pt x="822" y="1644"/>
                    </a:cubicBezTo>
                    <a:lnTo>
                      <a:pt x="5322" y="1644"/>
                    </a:lnTo>
                    <a:cubicBezTo>
                      <a:pt x="5787" y="1644"/>
                      <a:pt x="6144" y="1275"/>
                      <a:pt x="6144" y="822"/>
                    </a:cubicBezTo>
                    <a:cubicBezTo>
                      <a:pt x="6144" y="370"/>
                      <a:pt x="5787" y="1"/>
                      <a:pt x="53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7"/>
              <p:cNvSpPr/>
              <p:nvPr/>
            </p:nvSpPr>
            <p:spPr>
              <a:xfrm rot="-5400000">
                <a:off x="561788" y="806459"/>
                <a:ext cx="377115" cy="499047"/>
              </a:xfrm>
              <a:custGeom>
                <a:rect b="b" l="l" r="r" t="t"/>
                <a:pathLst>
                  <a:path extrusionOk="0" h="11550" w="8728">
                    <a:moveTo>
                      <a:pt x="0" y="1"/>
                    </a:moveTo>
                    <a:lnTo>
                      <a:pt x="0" y="2596"/>
                    </a:lnTo>
                    <a:cubicBezTo>
                      <a:pt x="0" y="8347"/>
                      <a:pt x="1703" y="11550"/>
                      <a:pt x="7454" y="11550"/>
                    </a:cubicBezTo>
                    <a:lnTo>
                      <a:pt x="8728" y="11550"/>
                    </a:lnTo>
                    <a:lnTo>
                      <a:pt x="8728" y="8276"/>
                    </a:lnTo>
                    <a:lnTo>
                      <a:pt x="7454" y="8276"/>
                    </a:lnTo>
                    <a:cubicBezTo>
                      <a:pt x="3513" y="8276"/>
                      <a:pt x="3275" y="6549"/>
                      <a:pt x="3275" y="2596"/>
                    </a:cubicBez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7"/>
              <p:cNvSpPr/>
              <p:nvPr/>
            </p:nvSpPr>
            <p:spPr>
              <a:xfrm rot="-5400000">
                <a:off x="891289" y="735728"/>
                <a:ext cx="70515" cy="265985"/>
              </a:xfrm>
              <a:custGeom>
                <a:rect b="b" l="l" r="r" t="t"/>
                <a:pathLst>
                  <a:path extrusionOk="0" h="6156" w="1632">
                    <a:moveTo>
                      <a:pt x="810" y="0"/>
                    </a:moveTo>
                    <a:cubicBezTo>
                      <a:pt x="358" y="0"/>
                      <a:pt x="0" y="370"/>
                      <a:pt x="0" y="822"/>
                    </a:cubicBezTo>
                    <a:lnTo>
                      <a:pt x="0" y="5334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2" y="5787"/>
                      <a:pt x="1632" y="5334"/>
                    </a:cubicBezTo>
                    <a:lnTo>
                      <a:pt x="1632" y="822"/>
                    </a:lnTo>
                    <a:cubicBezTo>
                      <a:pt x="1632" y="370"/>
                      <a:pt x="1274" y="0"/>
                      <a:pt x="810" y="0"/>
                    </a:cubicBez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 rot="-5400000">
                <a:off x="368111" y="1142117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 rot="-5400000">
                <a:off x="-457563" y="804644"/>
                <a:ext cx="499047" cy="377634"/>
              </a:xfrm>
              <a:custGeom>
                <a:rect b="b" l="l" r="r" t="t"/>
                <a:pathLst>
                  <a:path extrusionOk="0" h="8740" w="11550">
                    <a:moveTo>
                      <a:pt x="8954" y="0"/>
                    </a:moveTo>
                    <a:cubicBezTo>
                      <a:pt x="3203" y="0"/>
                      <a:pt x="0" y="1715"/>
                      <a:pt x="0" y="7466"/>
                    </a:cubicBezTo>
                    <a:lnTo>
                      <a:pt x="0" y="8740"/>
                    </a:lnTo>
                    <a:lnTo>
                      <a:pt x="3274" y="8740"/>
                    </a:lnTo>
                    <a:lnTo>
                      <a:pt x="3274" y="7466"/>
                    </a:lnTo>
                    <a:cubicBezTo>
                      <a:pt x="3274" y="3513"/>
                      <a:pt x="5001" y="3275"/>
                      <a:pt x="8954" y="3275"/>
                    </a:cubicBezTo>
                    <a:lnTo>
                      <a:pt x="11549" y="3275"/>
                    </a:lnTo>
                    <a:lnTo>
                      <a:pt x="11549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 rot="-5400000">
                <a:off x="-153771" y="1134145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 rot="-5400000">
                <a:off x="-365229" y="610988"/>
                <a:ext cx="71033" cy="265985"/>
              </a:xfrm>
              <a:custGeom>
                <a:rect b="b" l="l" r="r" t="t"/>
                <a:pathLst>
                  <a:path extrusionOk="0" h="6156" w="1644">
                    <a:moveTo>
                      <a:pt x="822" y="0"/>
                    </a:moveTo>
                    <a:cubicBezTo>
                      <a:pt x="370" y="0"/>
                      <a:pt x="1" y="370"/>
                      <a:pt x="1" y="822"/>
                    </a:cubicBezTo>
                    <a:lnTo>
                      <a:pt x="1" y="5334"/>
                    </a:lnTo>
                    <a:cubicBezTo>
                      <a:pt x="1" y="5787"/>
                      <a:pt x="358" y="6156"/>
                      <a:pt x="822" y="6156"/>
                    </a:cubicBezTo>
                    <a:cubicBezTo>
                      <a:pt x="1275" y="6156"/>
                      <a:pt x="1644" y="5787"/>
                      <a:pt x="1644" y="5334"/>
                    </a:cubicBezTo>
                    <a:lnTo>
                      <a:pt x="1644" y="822"/>
                    </a:lnTo>
                    <a:cubicBezTo>
                      <a:pt x="1644" y="370"/>
                      <a:pt x="1275" y="0"/>
                      <a:pt x="822" y="0"/>
                    </a:cubicBez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2" name="Google Shape;702;p27"/>
            <p:cNvSpPr/>
            <p:nvPr/>
          </p:nvSpPr>
          <p:spPr>
            <a:xfrm rot="-5400000">
              <a:off x="8290433" y="1827836"/>
              <a:ext cx="534732" cy="534695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27"/>
          <p:cNvGrpSpPr/>
          <p:nvPr/>
        </p:nvGrpSpPr>
        <p:grpSpPr>
          <a:xfrm>
            <a:off x="6" y="2777592"/>
            <a:ext cx="1658143" cy="2365920"/>
            <a:chOff x="6" y="2777592"/>
            <a:chExt cx="1658143" cy="2365920"/>
          </a:xfrm>
        </p:grpSpPr>
        <p:grpSp>
          <p:nvGrpSpPr>
            <p:cNvPr id="704" name="Google Shape;704;p27"/>
            <p:cNvGrpSpPr/>
            <p:nvPr/>
          </p:nvGrpSpPr>
          <p:grpSpPr>
            <a:xfrm flipH="1" rot="-5400000">
              <a:off x="-281760" y="3203603"/>
              <a:ext cx="2221675" cy="1658143"/>
              <a:chOff x="-462705" y="-347755"/>
              <a:chExt cx="2221675" cy="1658143"/>
            </a:xfrm>
          </p:grpSpPr>
          <p:sp>
            <p:nvSpPr>
              <p:cNvPr id="705" name="Google Shape;705;p27"/>
              <p:cNvSpPr/>
              <p:nvPr/>
            </p:nvSpPr>
            <p:spPr>
              <a:xfrm rot="-5400000">
                <a:off x="1418476" y="-377925"/>
                <a:ext cx="122500" cy="558489"/>
              </a:xfrm>
              <a:custGeom>
                <a:rect b="b" l="l" r="r" t="t"/>
                <a:pathLst>
                  <a:path extrusionOk="0" h="32171" w="2835">
                    <a:moveTo>
                      <a:pt x="1" y="0"/>
                    </a:moveTo>
                    <a:lnTo>
                      <a:pt x="1" y="32171"/>
                    </a:lnTo>
                    <a:lnTo>
                      <a:pt x="2835" y="32171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 rot="-5400000">
                <a:off x="240260" y="770446"/>
                <a:ext cx="121975" cy="808758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 rot="-5400000">
                <a:off x="-873756" y="136871"/>
                <a:ext cx="1091702" cy="122450"/>
              </a:xfrm>
              <a:custGeom>
                <a:rect b="b" l="l" r="r" t="t"/>
                <a:pathLst>
                  <a:path extrusionOk="0" h="2834" w="26635">
                    <a:moveTo>
                      <a:pt x="0" y="0"/>
                    </a:moveTo>
                    <a:lnTo>
                      <a:pt x="0" y="2834"/>
                    </a:lnTo>
                    <a:lnTo>
                      <a:pt x="26634" y="2834"/>
                    </a:lnTo>
                    <a:lnTo>
                      <a:pt x="26634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 rot="-5400000">
                <a:off x="539937" y="409505"/>
                <a:ext cx="793323" cy="122507"/>
              </a:xfrm>
              <a:custGeom>
                <a:rect b="b" l="l" r="r" t="t"/>
                <a:pathLst>
                  <a:path extrusionOk="0" h="2835" w="21492">
                    <a:moveTo>
                      <a:pt x="0" y="1"/>
                    </a:moveTo>
                    <a:lnTo>
                      <a:pt x="0" y="2834"/>
                    </a:lnTo>
                    <a:lnTo>
                      <a:pt x="21491" y="2834"/>
                    </a:lnTo>
                    <a:lnTo>
                      <a:pt x="21491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 rot="-5400000">
                <a:off x="927842" y="-229873"/>
                <a:ext cx="377115" cy="498528"/>
              </a:xfrm>
              <a:custGeom>
                <a:rect b="b" l="l" r="r" t="t"/>
                <a:pathLst>
                  <a:path extrusionOk="0" h="11538" w="8728">
                    <a:moveTo>
                      <a:pt x="1" y="0"/>
                    </a:moveTo>
                    <a:lnTo>
                      <a:pt x="1" y="3274"/>
                    </a:lnTo>
                    <a:lnTo>
                      <a:pt x="1275" y="3274"/>
                    </a:lnTo>
                    <a:cubicBezTo>
                      <a:pt x="5215" y="3274"/>
                      <a:pt x="5454" y="5001"/>
                      <a:pt x="5454" y="8954"/>
                    </a:cubicBezTo>
                    <a:lnTo>
                      <a:pt x="5454" y="11537"/>
                    </a:lnTo>
                    <a:lnTo>
                      <a:pt x="8728" y="11537"/>
                    </a:lnTo>
                    <a:lnTo>
                      <a:pt x="8728" y="8954"/>
                    </a:lnTo>
                    <a:cubicBezTo>
                      <a:pt x="8728" y="3191"/>
                      <a:pt x="7025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7"/>
              <p:cNvSpPr/>
              <p:nvPr/>
            </p:nvSpPr>
            <p:spPr>
              <a:xfrm rot="-5400000">
                <a:off x="904661" y="73638"/>
                <a:ext cx="71033" cy="265510"/>
              </a:xfrm>
              <a:custGeom>
                <a:rect b="b" l="l" r="r" t="t"/>
                <a:pathLst>
                  <a:path extrusionOk="0" h="6145" w="1644">
                    <a:moveTo>
                      <a:pt x="822" y="1"/>
                    </a:moveTo>
                    <a:cubicBezTo>
                      <a:pt x="358" y="1"/>
                      <a:pt x="1" y="370"/>
                      <a:pt x="1" y="822"/>
                    </a:cubicBezTo>
                    <a:lnTo>
                      <a:pt x="1" y="5335"/>
                    </a:lnTo>
                    <a:cubicBezTo>
                      <a:pt x="1" y="5787"/>
                      <a:pt x="358" y="6145"/>
                      <a:pt x="822" y="6145"/>
                    </a:cubicBezTo>
                    <a:cubicBezTo>
                      <a:pt x="1275" y="6145"/>
                      <a:pt x="1644" y="5787"/>
                      <a:pt x="1644" y="5335"/>
                    </a:cubicBezTo>
                    <a:lnTo>
                      <a:pt x="1644" y="822"/>
                    </a:lnTo>
                    <a:cubicBezTo>
                      <a:pt x="1644" y="370"/>
                      <a:pt x="1275" y="1"/>
                      <a:pt x="8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 rot="-5400000">
                <a:off x="1232887" y="-137798"/>
                <a:ext cx="265467" cy="71033"/>
              </a:xfrm>
              <a:custGeom>
                <a:rect b="b" l="l" r="r" t="t"/>
                <a:pathLst>
                  <a:path extrusionOk="0" h="1644" w="6144">
                    <a:moveTo>
                      <a:pt x="822" y="1"/>
                    </a:moveTo>
                    <a:cubicBezTo>
                      <a:pt x="369" y="1"/>
                      <a:pt x="0" y="370"/>
                      <a:pt x="0" y="822"/>
                    </a:cubicBezTo>
                    <a:cubicBezTo>
                      <a:pt x="0" y="1275"/>
                      <a:pt x="369" y="1644"/>
                      <a:pt x="822" y="1644"/>
                    </a:cubicBezTo>
                    <a:lnTo>
                      <a:pt x="5322" y="1644"/>
                    </a:lnTo>
                    <a:cubicBezTo>
                      <a:pt x="5787" y="1644"/>
                      <a:pt x="6144" y="1275"/>
                      <a:pt x="6144" y="822"/>
                    </a:cubicBezTo>
                    <a:cubicBezTo>
                      <a:pt x="6144" y="370"/>
                      <a:pt x="5787" y="1"/>
                      <a:pt x="5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 rot="-5400000">
                <a:off x="561788" y="806459"/>
                <a:ext cx="377115" cy="499047"/>
              </a:xfrm>
              <a:custGeom>
                <a:rect b="b" l="l" r="r" t="t"/>
                <a:pathLst>
                  <a:path extrusionOk="0" h="11550" w="8728">
                    <a:moveTo>
                      <a:pt x="0" y="1"/>
                    </a:moveTo>
                    <a:lnTo>
                      <a:pt x="0" y="2596"/>
                    </a:lnTo>
                    <a:cubicBezTo>
                      <a:pt x="0" y="8347"/>
                      <a:pt x="1703" y="11550"/>
                      <a:pt x="7454" y="11550"/>
                    </a:cubicBezTo>
                    <a:lnTo>
                      <a:pt x="8728" y="11550"/>
                    </a:lnTo>
                    <a:lnTo>
                      <a:pt x="8728" y="8276"/>
                    </a:lnTo>
                    <a:lnTo>
                      <a:pt x="7454" y="8276"/>
                    </a:lnTo>
                    <a:cubicBezTo>
                      <a:pt x="3513" y="8276"/>
                      <a:pt x="3275" y="6549"/>
                      <a:pt x="3275" y="2596"/>
                    </a:cubicBez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 rot="-5400000">
                <a:off x="891289" y="735728"/>
                <a:ext cx="70515" cy="265985"/>
              </a:xfrm>
              <a:custGeom>
                <a:rect b="b" l="l" r="r" t="t"/>
                <a:pathLst>
                  <a:path extrusionOk="0" h="6156" w="1632">
                    <a:moveTo>
                      <a:pt x="810" y="0"/>
                    </a:moveTo>
                    <a:cubicBezTo>
                      <a:pt x="358" y="0"/>
                      <a:pt x="0" y="370"/>
                      <a:pt x="0" y="822"/>
                    </a:cubicBezTo>
                    <a:lnTo>
                      <a:pt x="0" y="5334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2" y="5787"/>
                      <a:pt x="1632" y="5334"/>
                    </a:cubicBezTo>
                    <a:lnTo>
                      <a:pt x="1632" y="822"/>
                    </a:lnTo>
                    <a:cubicBezTo>
                      <a:pt x="1632" y="370"/>
                      <a:pt x="1274" y="0"/>
                      <a:pt x="810" y="0"/>
                    </a:cubicBez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 rot="-5400000">
                <a:off x="368111" y="1142117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 rot="-5400000">
                <a:off x="-457563" y="804644"/>
                <a:ext cx="499047" cy="377634"/>
              </a:xfrm>
              <a:custGeom>
                <a:rect b="b" l="l" r="r" t="t"/>
                <a:pathLst>
                  <a:path extrusionOk="0" h="8740" w="11550">
                    <a:moveTo>
                      <a:pt x="8954" y="0"/>
                    </a:moveTo>
                    <a:cubicBezTo>
                      <a:pt x="3203" y="0"/>
                      <a:pt x="0" y="1715"/>
                      <a:pt x="0" y="7466"/>
                    </a:cubicBezTo>
                    <a:lnTo>
                      <a:pt x="0" y="8740"/>
                    </a:lnTo>
                    <a:lnTo>
                      <a:pt x="3274" y="8740"/>
                    </a:lnTo>
                    <a:lnTo>
                      <a:pt x="3274" y="7466"/>
                    </a:lnTo>
                    <a:cubicBezTo>
                      <a:pt x="3274" y="3513"/>
                      <a:pt x="5001" y="3275"/>
                      <a:pt x="8954" y="3275"/>
                    </a:cubicBezTo>
                    <a:lnTo>
                      <a:pt x="11549" y="3275"/>
                    </a:lnTo>
                    <a:lnTo>
                      <a:pt x="11549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 rot="-5400000">
                <a:off x="-153771" y="1134145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 rot="-5400000">
                <a:off x="-365229" y="610988"/>
                <a:ext cx="71033" cy="265985"/>
              </a:xfrm>
              <a:custGeom>
                <a:rect b="b" l="l" r="r" t="t"/>
                <a:pathLst>
                  <a:path extrusionOk="0" h="6156" w="1644">
                    <a:moveTo>
                      <a:pt x="822" y="0"/>
                    </a:moveTo>
                    <a:cubicBezTo>
                      <a:pt x="370" y="0"/>
                      <a:pt x="1" y="370"/>
                      <a:pt x="1" y="822"/>
                    </a:cubicBezTo>
                    <a:lnTo>
                      <a:pt x="1" y="5334"/>
                    </a:lnTo>
                    <a:cubicBezTo>
                      <a:pt x="1" y="5787"/>
                      <a:pt x="358" y="6156"/>
                      <a:pt x="822" y="6156"/>
                    </a:cubicBezTo>
                    <a:cubicBezTo>
                      <a:pt x="1275" y="6156"/>
                      <a:pt x="1644" y="5787"/>
                      <a:pt x="1644" y="5334"/>
                    </a:cubicBezTo>
                    <a:lnTo>
                      <a:pt x="1644" y="822"/>
                    </a:lnTo>
                    <a:cubicBezTo>
                      <a:pt x="1644" y="370"/>
                      <a:pt x="1275" y="0"/>
                      <a:pt x="822" y="0"/>
                    </a:cubicBez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8" name="Google Shape;718;p27"/>
            <p:cNvSpPr/>
            <p:nvPr/>
          </p:nvSpPr>
          <p:spPr>
            <a:xfrm rot="-5400000">
              <a:off x="301833" y="2777611"/>
              <a:ext cx="534732" cy="534695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"/>
          <p:cNvSpPr txBox="1"/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21" name="Google Shape;721;p28"/>
          <p:cNvSpPr txBox="1"/>
          <p:nvPr>
            <p:ph idx="1" type="subTitle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2" name="Google Shape;722;p28"/>
          <p:cNvSpPr txBox="1"/>
          <p:nvPr/>
        </p:nvSpPr>
        <p:spPr>
          <a:xfrm>
            <a:off x="2833350" y="3612588"/>
            <a:ext cx="34773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ru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ru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ru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b="1" lang="ru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ru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b="1" lang="ru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ru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b="1" lang="ru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23" name="Google Shape;723;p28"/>
          <p:cNvGrpSpPr/>
          <p:nvPr/>
        </p:nvGrpSpPr>
        <p:grpSpPr>
          <a:xfrm rot="10800000">
            <a:off x="1186886" y="-462275"/>
            <a:ext cx="6899589" cy="6084938"/>
            <a:chOff x="897675" y="-234291"/>
            <a:chExt cx="6899589" cy="6084938"/>
          </a:xfrm>
        </p:grpSpPr>
        <p:sp>
          <p:nvSpPr>
            <p:cNvPr id="724" name="Google Shape;724;p28"/>
            <p:cNvSpPr/>
            <p:nvPr/>
          </p:nvSpPr>
          <p:spPr>
            <a:xfrm>
              <a:off x="897675" y="253700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 rot="-5690340">
              <a:off x="2490991" y="-190202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 rot="10381545">
              <a:off x="6141264" y="4198534"/>
              <a:ext cx="1566919" cy="1562765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28"/>
          <p:cNvGrpSpPr/>
          <p:nvPr/>
        </p:nvGrpSpPr>
        <p:grpSpPr>
          <a:xfrm>
            <a:off x="7869598" y="-9"/>
            <a:ext cx="1274414" cy="5143540"/>
            <a:chOff x="7869598" y="-9"/>
            <a:chExt cx="1274414" cy="5143540"/>
          </a:xfrm>
        </p:grpSpPr>
        <p:grpSp>
          <p:nvGrpSpPr>
            <p:cNvPr id="728" name="Google Shape;728;p28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729" name="Google Shape;729;p28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rect b="b" l="l" r="r" t="t"/>
                <a:pathLst>
                  <a:path extrusionOk="0" h="7323" w="2823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rect b="b" l="l" r="r" t="t"/>
                <a:pathLst>
                  <a:path extrusionOk="0" h="2835" w="20218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rect b="b" l="l" r="r" t="t"/>
                <a:pathLst>
                  <a:path extrusionOk="0" h="11550" w="8728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rect b="b" l="l" r="r" t="t"/>
                <a:pathLst>
                  <a:path extrusionOk="0" h="6157" w="1632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28"/>
            <p:cNvGrpSpPr/>
            <p:nvPr/>
          </p:nvGrpSpPr>
          <p:grpSpPr>
            <a:xfrm flipH="1">
              <a:off x="7869598" y="9"/>
              <a:ext cx="1044696" cy="5143522"/>
              <a:chOff x="150966" y="9"/>
              <a:chExt cx="1044696" cy="5143522"/>
            </a:xfrm>
          </p:grpSpPr>
          <p:sp>
            <p:nvSpPr>
              <p:cNvPr id="735" name="Google Shape;735;p28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rect b="b" l="l" r="r" t="t"/>
                <a:pathLst>
                  <a:path extrusionOk="0" h="119063" w="2835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467787" y="3182799"/>
                <a:ext cx="292723" cy="121910"/>
              </a:xfrm>
              <a:custGeom>
                <a:rect b="b" l="l" r="r" t="t"/>
                <a:pathLst>
                  <a:path extrusionOk="0" h="2822" w="6776">
                    <a:moveTo>
                      <a:pt x="1" y="0"/>
                    </a:moveTo>
                    <a:lnTo>
                      <a:pt x="1" y="2822"/>
                    </a:lnTo>
                    <a:lnTo>
                      <a:pt x="6775" y="2822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7" name="Google Shape;737;p28"/>
              <p:cNvGrpSpPr/>
              <p:nvPr/>
            </p:nvGrpSpPr>
            <p:grpSpPr>
              <a:xfrm>
                <a:off x="150966" y="2863422"/>
                <a:ext cx="458827" cy="739670"/>
                <a:chOff x="926875" y="5874100"/>
                <a:chExt cx="265525" cy="428050"/>
              </a:xfrm>
            </p:grpSpPr>
            <p:sp>
              <p:nvSpPr>
                <p:cNvPr id="738" name="Google Shape;738;p28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rect b="b" l="l" r="r" t="t"/>
                  <a:pathLst>
                    <a:path extrusionOk="0" h="15753" w="3276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28"/>
                <p:cNvSpPr/>
                <p:nvPr/>
              </p:nvSpPr>
              <p:spPr>
                <a:xfrm>
                  <a:off x="957225" y="6054775"/>
                  <a:ext cx="217025" cy="82175"/>
                </a:xfrm>
                <a:custGeom>
                  <a:rect b="b" l="l" r="r" t="t"/>
                  <a:pathLst>
                    <a:path extrusionOk="0" h="3287" w="8681">
                      <a:moveTo>
                        <a:pt x="1" y="0"/>
                      </a:moveTo>
                      <a:lnTo>
                        <a:pt x="1" y="3287"/>
                      </a:lnTo>
                      <a:lnTo>
                        <a:pt x="8681" y="3287"/>
                      </a:lnTo>
                      <a:lnTo>
                        <a:pt x="8681" y="0"/>
                      </a:ln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28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rect b="b" l="l" r="r" t="t"/>
                  <a:pathLst>
                    <a:path extrusionOk="0" h="1442" w="5704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8"/>
                <p:cNvSpPr/>
                <p:nvPr/>
              </p:nvSpPr>
              <p:spPr>
                <a:xfrm>
                  <a:off x="1156375" y="6024700"/>
                  <a:ext cx="36025" cy="142600"/>
                </a:xfrm>
                <a:custGeom>
                  <a:rect b="b" l="l" r="r" t="t"/>
                  <a:pathLst>
                    <a:path extrusionOk="0" h="5704" w="1441">
                      <a:moveTo>
                        <a:pt x="715" y="1"/>
                      </a:moveTo>
                      <a:cubicBezTo>
                        <a:pt x="631" y="1"/>
                        <a:pt x="560" y="13"/>
                        <a:pt x="476" y="37"/>
                      </a:cubicBezTo>
                      <a:cubicBezTo>
                        <a:pt x="203" y="132"/>
                        <a:pt x="0" y="406"/>
                        <a:pt x="0" y="715"/>
                      </a:cubicBezTo>
                      <a:lnTo>
                        <a:pt x="0" y="4978"/>
                      </a:lnTo>
                      <a:cubicBezTo>
                        <a:pt x="0" y="5299"/>
                        <a:pt x="203" y="5561"/>
                        <a:pt x="476" y="5656"/>
                      </a:cubicBezTo>
                      <a:cubicBezTo>
                        <a:pt x="560" y="5692"/>
                        <a:pt x="631" y="5704"/>
                        <a:pt x="715" y="5704"/>
                      </a:cubicBezTo>
                      <a:cubicBezTo>
                        <a:pt x="1119" y="5704"/>
                        <a:pt x="1441" y="5383"/>
                        <a:pt x="1441" y="4978"/>
                      </a:cubicBezTo>
                      <a:lnTo>
                        <a:pt x="1441" y="715"/>
                      </a:lnTo>
                      <a:cubicBezTo>
                        <a:pt x="1441" y="322"/>
                        <a:pt x="1119" y="1"/>
                        <a:pt x="715" y="1"/>
                      </a:cubicBez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28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rect b="b" l="l" r="r" t="t"/>
                  <a:pathLst>
                    <a:path extrusionOk="0" h="1453" w="5704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43" name="Google Shape;743;p28"/>
              <p:cNvSpPr/>
              <p:nvPr/>
            </p:nvSpPr>
            <p:spPr>
              <a:xfrm>
                <a:off x="716747" y="2991942"/>
                <a:ext cx="478915" cy="478915"/>
              </a:xfrm>
              <a:custGeom>
                <a:rect b="b" l="l" r="r" t="t"/>
                <a:pathLst>
                  <a:path extrusionOk="0" h="11086" w="11086">
                    <a:moveTo>
                      <a:pt x="5537" y="1192"/>
                    </a:moveTo>
                    <a:cubicBezTo>
                      <a:pt x="7942" y="1192"/>
                      <a:pt x="9894" y="3132"/>
                      <a:pt x="9894" y="5537"/>
                    </a:cubicBezTo>
                    <a:cubicBezTo>
                      <a:pt x="9894" y="7942"/>
                      <a:pt x="7942" y="9895"/>
                      <a:pt x="5537" y="9895"/>
                    </a:cubicBezTo>
                    <a:cubicBezTo>
                      <a:pt x="3132" y="9895"/>
                      <a:pt x="1191" y="7942"/>
                      <a:pt x="1191" y="5537"/>
                    </a:cubicBezTo>
                    <a:cubicBezTo>
                      <a:pt x="1191" y="3132"/>
                      <a:pt x="3132" y="1192"/>
                      <a:pt x="5537" y="1192"/>
                    </a:cubicBezTo>
                    <a:close/>
                    <a:moveTo>
                      <a:pt x="5537" y="1"/>
                    </a:moveTo>
                    <a:cubicBezTo>
                      <a:pt x="2477" y="1"/>
                      <a:pt x="0" y="2477"/>
                      <a:pt x="0" y="5537"/>
                    </a:cubicBezTo>
                    <a:cubicBezTo>
                      <a:pt x="0" y="8597"/>
                      <a:pt x="2477" y="11086"/>
                      <a:pt x="5537" y="11086"/>
                    </a:cubicBezTo>
                    <a:cubicBezTo>
                      <a:pt x="8597" y="11086"/>
                      <a:pt x="11085" y="8597"/>
                      <a:pt x="11085" y="5537"/>
                    </a:cubicBezTo>
                    <a:cubicBezTo>
                      <a:pt x="11085" y="2477"/>
                      <a:pt x="8597" y="1"/>
                      <a:pt x="5537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800080" y="3075275"/>
                <a:ext cx="311731" cy="224294"/>
              </a:xfrm>
              <a:custGeom>
                <a:rect b="b" l="l" r="r" t="t"/>
                <a:pathLst>
                  <a:path extrusionOk="0" h="5192" w="7216">
                    <a:moveTo>
                      <a:pt x="3608" y="1"/>
                    </a:moveTo>
                    <a:cubicBezTo>
                      <a:pt x="1822" y="1"/>
                      <a:pt x="334" y="1310"/>
                      <a:pt x="48" y="3013"/>
                    </a:cubicBezTo>
                    <a:cubicBezTo>
                      <a:pt x="24" y="3215"/>
                      <a:pt x="0" y="3406"/>
                      <a:pt x="0" y="3608"/>
                    </a:cubicBezTo>
                    <a:cubicBezTo>
                      <a:pt x="0" y="4180"/>
                      <a:pt x="131" y="4716"/>
                      <a:pt x="369" y="5192"/>
                    </a:cubicBezTo>
                    <a:lnTo>
                      <a:pt x="2167" y="5192"/>
                    </a:lnTo>
                    <a:cubicBezTo>
                      <a:pt x="1738" y="4799"/>
                      <a:pt x="1477" y="4239"/>
                      <a:pt x="1477" y="3608"/>
                    </a:cubicBezTo>
                    <a:cubicBezTo>
                      <a:pt x="1477" y="3406"/>
                      <a:pt x="1500" y="3203"/>
                      <a:pt x="1560" y="3013"/>
                    </a:cubicBezTo>
                    <a:cubicBezTo>
                      <a:pt x="1810" y="2120"/>
                      <a:pt x="2631" y="1477"/>
                      <a:pt x="3608" y="1477"/>
                    </a:cubicBezTo>
                    <a:cubicBezTo>
                      <a:pt x="4786" y="1477"/>
                      <a:pt x="5751" y="2430"/>
                      <a:pt x="5751" y="3608"/>
                    </a:cubicBezTo>
                    <a:cubicBezTo>
                      <a:pt x="5751" y="4239"/>
                      <a:pt x="5477" y="4799"/>
                      <a:pt x="5048" y="5192"/>
                    </a:cubicBezTo>
                    <a:lnTo>
                      <a:pt x="6858" y="5192"/>
                    </a:lnTo>
                    <a:cubicBezTo>
                      <a:pt x="7084" y="4716"/>
                      <a:pt x="7215" y="4180"/>
                      <a:pt x="7215" y="3608"/>
                    </a:cubicBezTo>
                    <a:cubicBezTo>
                      <a:pt x="7215" y="1620"/>
                      <a:pt x="5596" y="1"/>
                      <a:pt x="3608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927605" y="3061926"/>
                <a:ext cx="57672" cy="241272"/>
              </a:xfrm>
              <a:custGeom>
                <a:rect b="b" l="l" r="r" t="t"/>
                <a:pathLst>
                  <a:path extrusionOk="0" h="5585" w="1335">
                    <a:moveTo>
                      <a:pt x="656" y="0"/>
                    </a:moveTo>
                    <a:lnTo>
                      <a:pt x="584" y="3262"/>
                    </a:lnTo>
                    <a:cubicBezTo>
                      <a:pt x="251" y="3298"/>
                      <a:pt x="1" y="3584"/>
                      <a:pt x="1" y="3917"/>
                    </a:cubicBezTo>
                    <a:cubicBezTo>
                      <a:pt x="1" y="4251"/>
                      <a:pt x="239" y="4525"/>
                      <a:pt x="549" y="4572"/>
                    </a:cubicBezTo>
                    <a:lnTo>
                      <a:pt x="537" y="5584"/>
                    </a:lnTo>
                    <a:lnTo>
                      <a:pt x="811" y="5584"/>
                    </a:lnTo>
                    <a:lnTo>
                      <a:pt x="787" y="4572"/>
                    </a:lnTo>
                    <a:cubicBezTo>
                      <a:pt x="1096" y="4525"/>
                      <a:pt x="1334" y="4251"/>
                      <a:pt x="1334" y="3917"/>
                    </a:cubicBezTo>
                    <a:cubicBezTo>
                      <a:pt x="1334" y="3584"/>
                      <a:pt x="1084" y="3298"/>
                      <a:pt x="763" y="3262"/>
                    </a:cubicBez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D76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800080" y="3205392"/>
                <a:ext cx="93658" cy="94176"/>
              </a:xfrm>
              <a:custGeom>
                <a:rect b="b" l="l" r="r" t="t"/>
                <a:pathLst>
                  <a:path extrusionOk="0" h="2180" w="2168">
                    <a:moveTo>
                      <a:pt x="48" y="1"/>
                    </a:moveTo>
                    <a:cubicBezTo>
                      <a:pt x="24" y="203"/>
                      <a:pt x="0" y="394"/>
                      <a:pt x="0" y="596"/>
                    </a:cubicBezTo>
                    <a:cubicBezTo>
                      <a:pt x="0" y="1168"/>
                      <a:pt x="131" y="1704"/>
                      <a:pt x="369" y="2180"/>
                    </a:cubicBezTo>
                    <a:lnTo>
                      <a:pt x="2167" y="2180"/>
                    </a:lnTo>
                    <a:cubicBezTo>
                      <a:pt x="1738" y="1787"/>
                      <a:pt x="1477" y="1227"/>
                      <a:pt x="1477" y="596"/>
                    </a:cubicBezTo>
                    <a:cubicBezTo>
                      <a:pt x="1477" y="394"/>
                      <a:pt x="1500" y="191"/>
                      <a:pt x="1560" y="1"/>
                    </a:cubicBezTo>
                    <a:close/>
                  </a:path>
                </a:pathLst>
              </a:custGeom>
              <a:solidFill>
                <a:srgbClr val="B758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7" name="Google Shape;747;p28"/>
          <p:cNvGrpSpPr/>
          <p:nvPr/>
        </p:nvGrpSpPr>
        <p:grpSpPr>
          <a:xfrm>
            <a:off x="-4" y="406"/>
            <a:ext cx="1658143" cy="5142859"/>
            <a:chOff x="-4" y="406"/>
            <a:chExt cx="1658143" cy="5142859"/>
          </a:xfrm>
        </p:grpSpPr>
        <p:grpSp>
          <p:nvGrpSpPr>
            <p:cNvPr id="748" name="Google Shape;748;p28"/>
            <p:cNvGrpSpPr/>
            <p:nvPr/>
          </p:nvGrpSpPr>
          <p:grpSpPr>
            <a:xfrm>
              <a:off x="187832" y="3612299"/>
              <a:ext cx="499050" cy="489937"/>
              <a:chOff x="7724587" y="136207"/>
              <a:chExt cx="652865" cy="641026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7764726" y="177859"/>
                <a:ext cx="570037" cy="559753"/>
              </a:xfrm>
              <a:custGeom>
                <a:rect b="b" l="l" r="r" t="t"/>
                <a:pathLst>
                  <a:path extrusionOk="0" h="12955" w="13193">
                    <a:moveTo>
                      <a:pt x="6597" y="918"/>
                    </a:moveTo>
                    <a:cubicBezTo>
                      <a:pt x="9728" y="918"/>
                      <a:pt x="12264" y="3406"/>
                      <a:pt x="12264" y="6478"/>
                    </a:cubicBezTo>
                    <a:cubicBezTo>
                      <a:pt x="12264" y="9550"/>
                      <a:pt x="9728" y="12038"/>
                      <a:pt x="6597" y="12038"/>
                    </a:cubicBezTo>
                    <a:cubicBezTo>
                      <a:pt x="3465" y="12038"/>
                      <a:pt x="941" y="9550"/>
                      <a:pt x="941" y="6478"/>
                    </a:cubicBezTo>
                    <a:cubicBezTo>
                      <a:pt x="941" y="3406"/>
                      <a:pt x="3465" y="918"/>
                      <a:pt x="6597" y="918"/>
                    </a:cubicBezTo>
                    <a:close/>
                    <a:moveTo>
                      <a:pt x="6597" y="1"/>
                    </a:moveTo>
                    <a:cubicBezTo>
                      <a:pt x="2953" y="1"/>
                      <a:pt x="0" y="2894"/>
                      <a:pt x="0" y="6478"/>
                    </a:cubicBezTo>
                    <a:cubicBezTo>
                      <a:pt x="0" y="10050"/>
                      <a:pt x="2953" y="12955"/>
                      <a:pt x="6597" y="12955"/>
                    </a:cubicBezTo>
                    <a:cubicBezTo>
                      <a:pt x="10240" y="12955"/>
                      <a:pt x="13193" y="10050"/>
                      <a:pt x="13193" y="6478"/>
                    </a:cubicBezTo>
                    <a:cubicBezTo>
                      <a:pt x="13193" y="2894"/>
                      <a:pt x="10240" y="1"/>
                      <a:pt x="6597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7961753" y="370780"/>
                <a:ext cx="176503" cy="173435"/>
              </a:xfrm>
              <a:custGeom>
                <a:rect b="b" l="l" r="r" t="t"/>
                <a:pathLst>
                  <a:path extrusionOk="0" h="4014" w="4085">
                    <a:moveTo>
                      <a:pt x="2037" y="668"/>
                    </a:moveTo>
                    <a:cubicBezTo>
                      <a:pt x="2787" y="668"/>
                      <a:pt x="3406" y="1275"/>
                      <a:pt x="3406" y="2013"/>
                    </a:cubicBezTo>
                    <a:cubicBezTo>
                      <a:pt x="3406" y="2751"/>
                      <a:pt x="2787" y="3346"/>
                      <a:pt x="2037" y="3346"/>
                    </a:cubicBezTo>
                    <a:cubicBezTo>
                      <a:pt x="1286" y="3346"/>
                      <a:pt x="667" y="2751"/>
                      <a:pt x="667" y="2013"/>
                    </a:cubicBezTo>
                    <a:cubicBezTo>
                      <a:pt x="667" y="1275"/>
                      <a:pt x="1286" y="668"/>
                      <a:pt x="2037" y="668"/>
                    </a:cubicBezTo>
                    <a:close/>
                    <a:moveTo>
                      <a:pt x="2037" y="1"/>
                    </a:moveTo>
                    <a:cubicBezTo>
                      <a:pt x="905" y="1"/>
                      <a:pt x="1" y="906"/>
                      <a:pt x="1" y="2013"/>
                    </a:cubicBezTo>
                    <a:cubicBezTo>
                      <a:pt x="1" y="3120"/>
                      <a:pt x="905" y="4013"/>
                      <a:pt x="2037" y="4013"/>
                    </a:cubicBezTo>
                    <a:cubicBezTo>
                      <a:pt x="3168" y="4013"/>
                      <a:pt x="4084" y="3120"/>
                      <a:pt x="4084" y="2013"/>
                    </a:cubicBezTo>
                    <a:cubicBezTo>
                      <a:pt x="4084" y="906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8021941" y="136207"/>
                <a:ext cx="58157" cy="54053"/>
              </a:xfrm>
              <a:custGeom>
                <a:rect b="b" l="l" r="r" t="t"/>
                <a:pathLst>
                  <a:path extrusionOk="0" h="1251" w="1346">
                    <a:moveTo>
                      <a:pt x="346" y="1"/>
                    </a:moveTo>
                    <a:cubicBezTo>
                      <a:pt x="155" y="1"/>
                      <a:pt x="1" y="155"/>
                      <a:pt x="1" y="346"/>
                    </a:cubicBezTo>
                    <a:lnTo>
                      <a:pt x="1" y="894"/>
                    </a:lnTo>
                    <a:cubicBezTo>
                      <a:pt x="1" y="1096"/>
                      <a:pt x="155" y="1251"/>
                      <a:pt x="346" y="1251"/>
                    </a:cubicBezTo>
                    <a:lnTo>
                      <a:pt x="1001" y="1251"/>
                    </a:lnTo>
                    <a:cubicBezTo>
                      <a:pt x="1191" y="1251"/>
                      <a:pt x="1346" y="1096"/>
                      <a:pt x="1346" y="894"/>
                    </a:cubicBezTo>
                    <a:lnTo>
                      <a:pt x="1346" y="346"/>
                    </a:lnTo>
                    <a:cubicBezTo>
                      <a:pt x="1346" y="155"/>
                      <a:pt x="1191" y="1"/>
                      <a:pt x="1001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8021941" y="723699"/>
                <a:ext cx="58157" cy="53534"/>
              </a:xfrm>
              <a:custGeom>
                <a:rect b="b" l="l" r="r" t="t"/>
                <a:pathLst>
                  <a:path extrusionOk="0" h="1239" w="1346">
                    <a:moveTo>
                      <a:pt x="346" y="0"/>
                    </a:moveTo>
                    <a:cubicBezTo>
                      <a:pt x="155" y="0"/>
                      <a:pt x="1" y="155"/>
                      <a:pt x="1" y="346"/>
                    </a:cubicBezTo>
                    <a:lnTo>
                      <a:pt x="1" y="893"/>
                    </a:lnTo>
                    <a:cubicBezTo>
                      <a:pt x="1" y="1084"/>
                      <a:pt x="155" y="1239"/>
                      <a:pt x="346" y="1239"/>
                    </a:cubicBezTo>
                    <a:lnTo>
                      <a:pt x="1001" y="1239"/>
                    </a:lnTo>
                    <a:cubicBezTo>
                      <a:pt x="1191" y="1239"/>
                      <a:pt x="1346" y="1084"/>
                      <a:pt x="1346" y="893"/>
                    </a:cubicBezTo>
                    <a:lnTo>
                      <a:pt x="1346" y="346"/>
                    </a:lnTo>
                    <a:cubicBezTo>
                      <a:pt x="1346" y="155"/>
                      <a:pt x="1191" y="0"/>
                      <a:pt x="1001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8322881" y="428419"/>
                <a:ext cx="54571" cy="57120"/>
              </a:xfrm>
              <a:custGeom>
                <a:rect b="b" l="l" r="r" t="t"/>
                <a:pathLst>
                  <a:path extrusionOk="0" h="1322" w="1263">
                    <a:moveTo>
                      <a:pt x="346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46" y="1322"/>
                    </a:cubicBezTo>
                    <a:lnTo>
                      <a:pt x="918" y="1322"/>
                    </a:lnTo>
                    <a:cubicBezTo>
                      <a:pt x="1108" y="1322"/>
                      <a:pt x="1263" y="1167"/>
                      <a:pt x="1263" y="965"/>
                    </a:cubicBezTo>
                    <a:lnTo>
                      <a:pt x="1263" y="346"/>
                    </a:lnTo>
                    <a:cubicBezTo>
                      <a:pt x="1263" y="155"/>
                      <a:pt x="1108" y="0"/>
                      <a:pt x="918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7724587" y="428419"/>
                <a:ext cx="55090" cy="57120"/>
              </a:xfrm>
              <a:custGeom>
                <a:rect b="b" l="l" r="r" t="t"/>
                <a:pathLst>
                  <a:path extrusionOk="0" h="1322" w="1275">
                    <a:moveTo>
                      <a:pt x="358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58" y="1322"/>
                    </a:cubicBezTo>
                    <a:lnTo>
                      <a:pt x="918" y="1322"/>
                    </a:lnTo>
                    <a:cubicBezTo>
                      <a:pt x="1120" y="1322"/>
                      <a:pt x="1275" y="1167"/>
                      <a:pt x="1275" y="965"/>
                    </a:cubicBezTo>
                    <a:lnTo>
                      <a:pt x="1275" y="346"/>
                    </a:lnTo>
                    <a:cubicBezTo>
                      <a:pt x="1275" y="155"/>
                      <a:pt x="1120" y="0"/>
                      <a:pt x="918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8227738" y="631494"/>
                <a:ext cx="69478" cy="66151"/>
              </a:xfrm>
              <a:custGeom>
                <a:rect b="b" l="l" r="r" t="t"/>
                <a:pathLst>
                  <a:path extrusionOk="0" h="1531" w="1608">
                    <a:moveTo>
                      <a:pt x="832" y="0"/>
                    </a:moveTo>
                    <a:cubicBezTo>
                      <a:pt x="744" y="0"/>
                      <a:pt x="655" y="33"/>
                      <a:pt x="583" y="99"/>
                    </a:cubicBezTo>
                    <a:lnTo>
                      <a:pt x="131" y="539"/>
                    </a:lnTo>
                    <a:cubicBezTo>
                      <a:pt x="0" y="682"/>
                      <a:pt x="0" y="896"/>
                      <a:pt x="131" y="1039"/>
                    </a:cubicBezTo>
                    <a:lnTo>
                      <a:pt x="536" y="1432"/>
                    </a:lnTo>
                    <a:cubicBezTo>
                      <a:pt x="601" y="1498"/>
                      <a:pt x="688" y="1530"/>
                      <a:pt x="775" y="1530"/>
                    </a:cubicBezTo>
                    <a:cubicBezTo>
                      <a:pt x="863" y="1530"/>
                      <a:pt x="953" y="1498"/>
                      <a:pt x="1024" y="1432"/>
                    </a:cubicBezTo>
                    <a:lnTo>
                      <a:pt x="1476" y="980"/>
                    </a:lnTo>
                    <a:cubicBezTo>
                      <a:pt x="1607" y="849"/>
                      <a:pt x="1607" y="622"/>
                      <a:pt x="1476" y="491"/>
                    </a:cubicBezTo>
                    <a:lnTo>
                      <a:pt x="1072" y="99"/>
                    </a:lnTo>
                    <a:cubicBezTo>
                      <a:pt x="1006" y="33"/>
                      <a:pt x="920" y="0"/>
                      <a:pt x="832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7804866" y="215968"/>
                <a:ext cx="69996" cy="66496"/>
              </a:xfrm>
              <a:custGeom>
                <a:rect b="b" l="l" r="r" t="t"/>
                <a:pathLst>
                  <a:path extrusionOk="0" h="1539" w="1620">
                    <a:moveTo>
                      <a:pt x="834" y="0"/>
                    </a:moveTo>
                    <a:cubicBezTo>
                      <a:pt x="747" y="0"/>
                      <a:pt x="661" y="36"/>
                      <a:pt x="595" y="107"/>
                    </a:cubicBezTo>
                    <a:lnTo>
                      <a:pt x="131" y="548"/>
                    </a:lnTo>
                    <a:cubicBezTo>
                      <a:pt x="0" y="679"/>
                      <a:pt x="0" y="905"/>
                      <a:pt x="131" y="1048"/>
                    </a:cubicBezTo>
                    <a:lnTo>
                      <a:pt x="536" y="1441"/>
                    </a:lnTo>
                    <a:cubicBezTo>
                      <a:pt x="601" y="1506"/>
                      <a:pt x="691" y="1539"/>
                      <a:pt x="780" y="1539"/>
                    </a:cubicBezTo>
                    <a:cubicBezTo>
                      <a:pt x="869" y="1539"/>
                      <a:pt x="959" y="1506"/>
                      <a:pt x="1024" y="1441"/>
                    </a:cubicBezTo>
                    <a:lnTo>
                      <a:pt x="1477" y="988"/>
                    </a:lnTo>
                    <a:cubicBezTo>
                      <a:pt x="1619" y="857"/>
                      <a:pt x="1619" y="631"/>
                      <a:pt x="1477" y="500"/>
                    </a:cubicBezTo>
                    <a:lnTo>
                      <a:pt x="1072" y="107"/>
                    </a:lnTo>
                    <a:cubicBezTo>
                      <a:pt x="1006" y="36"/>
                      <a:pt x="920" y="0"/>
                      <a:pt x="834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7804866" y="631494"/>
                <a:ext cx="69996" cy="66151"/>
              </a:xfrm>
              <a:custGeom>
                <a:rect b="b" l="l" r="r" t="t"/>
                <a:pathLst>
                  <a:path extrusionOk="0" h="1531" w="1620">
                    <a:moveTo>
                      <a:pt x="780" y="0"/>
                    </a:moveTo>
                    <a:cubicBezTo>
                      <a:pt x="691" y="0"/>
                      <a:pt x="601" y="33"/>
                      <a:pt x="536" y="99"/>
                    </a:cubicBezTo>
                    <a:lnTo>
                      <a:pt x="131" y="491"/>
                    </a:lnTo>
                    <a:cubicBezTo>
                      <a:pt x="0" y="622"/>
                      <a:pt x="0" y="849"/>
                      <a:pt x="131" y="980"/>
                    </a:cubicBezTo>
                    <a:lnTo>
                      <a:pt x="595" y="1432"/>
                    </a:lnTo>
                    <a:cubicBezTo>
                      <a:pt x="661" y="1498"/>
                      <a:pt x="747" y="1530"/>
                      <a:pt x="834" y="1530"/>
                    </a:cubicBezTo>
                    <a:cubicBezTo>
                      <a:pt x="920" y="1530"/>
                      <a:pt x="1006" y="1498"/>
                      <a:pt x="1072" y="1432"/>
                    </a:cubicBezTo>
                    <a:lnTo>
                      <a:pt x="1477" y="1039"/>
                    </a:lnTo>
                    <a:cubicBezTo>
                      <a:pt x="1619" y="896"/>
                      <a:pt x="1619" y="682"/>
                      <a:pt x="1477" y="539"/>
                    </a:cubicBezTo>
                    <a:lnTo>
                      <a:pt x="1024" y="99"/>
                    </a:lnTo>
                    <a:cubicBezTo>
                      <a:pt x="959" y="33"/>
                      <a:pt x="869" y="0"/>
                      <a:pt x="780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8227738" y="215968"/>
                <a:ext cx="69478" cy="66496"/>
              </a:xfrm>
              <a:custGeom>
                <a:rect b="b" l="l" r="r" t="t"/>
                <a:pathLst>
                  <a:path extrusionOk="0" h="1539" w="1608">
                    <a:moveTo>
                      <a:pt x="775" y="0"/>
                    </a:moveTo>
                    <a:cubicBezTo>
                      <a:pt x="688" y="0"/>
                      <a:pt x="601" y="36"/>
                      <a:pt x="536" y="107"/>
                    </a:cubicBezTo>
                    <a:lnTo>
                      <a:pt x="131" y="500"/>
                    </a:lnTo>
                    <a:cubicBezTo>
                      <a:pt x="0" y="631"/>
                      <a:pt x="0" y="857"/>
                      <a:pt x="131" y="988"/>
                    </a:cubicBezTo>
                    <a:lnTo>
                      <a:pt x="583" y="1441"/>
                    </a:lnTo>
                    <a:cubicBezTo>
                      <a:pt x="655" y="1506"/>
                      <a:pt x="744" y="1539"/>
                      <a:pt x="832" y="1539"/>
                    </a:cubicBezTo>
                    <a:cubicBezTo>
                      <a:pt x="920" y="1539"/>
                      <a:pt x="1006" y="1506"/>
                      <a:pt x="1072" y="1441"/>
                    </a:cubicBezTo>
                    <a:lnTo>
                      <a:pt x="1476" y="1048"/>
                    </a:lnTo>
                    <a:cubicBezTo>
                      <a:pt x="1607" y="905"/>
                      <a:pt x="1607" y="679"/>
                      <a:pt x="1476" y="548"/>
                    </a:cubicBezTo>
                    <a:lnTo>
                      <a:pt x="1024" y="107"/>
                    </a:lnTo>
                    <a:cubicBezTo>
                      <a:pt x="953" y="36"/>
                      <a:pt x="863" y="0"/>
                      <a:pt x="775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7738499" y="529697"/>
                <a:ext cx="66928" cy="63904"/>
              </a:xfrm>
              <a:custGeom>
                <a:rect b="b" l="l" r="r" t="t"/>
                <a:pathLst>
                  <a:path extrusionOk="0" h="1479" w="1549">
                    <a:moveTo>
                      <a:pt x="930" y="0"/>
                    </a:moveTo>
                    <a:cubicBezTo>
                      <a:pt x="886" y="0"/>
                      <a:pt x="841" y="8"/>
                      <a:pt x="798" y="26"/>
                    </a:cubicBezTo>
                    <a:lnTo>
                      <a:pt x="274" y="216"/>
                    </a:lnTo>
                    <a:cubicBezTo>
                      <a:pt x="84" y="288"/>
                      <a:pt x="0" y="490"/>
                      <a:pt x="72" y="669"/>
                    </a:cubicBezTo>
                    <a:lnTo>
                      <a:pt x="298" y="1252"/>
                    </a:lnTo>
                    <a:cubicBezTo>
                      <a:pt x="353" y="1390"/>
                      <a:pt x="479" y="1478"/>
                      <a:pt x="616" y="1478"/>
                    </a:cubicBezTo>
                    <a:cubicBezTo>
                      <a:pt x="657" y="1478"/>
                      <a:pt x="698" y="1471"/>
                      <a:pt x="738" y="1454"/>
                    </a:cubicBezTo>
                    <a:lnTo>
                      <a:pt x="1274" y="1252"/>
                    </a:lnTo>
                    <a:cubicBezTo>
                      <a:pt x="1453" y="1192"/>
                      <a:pt x="1548" y="990"/>
                      <a:pt x="1477" y="800"/>
                    </a:cubicBezTo>
                    <a:lnTo>
                      <a:pt x="1250" y="216"/>
                    </a:lnTo>
                    <a:cubicBezTo>
                      <a:pt x="1196" y="81"/>
                      <a:pt x="1067" y="0"/>
                      <a:pt x="930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8296654" y="320055"/>
                <a:ext cx="66928" cy="63947"/>
              </a:xfrm>
              <a:custGeom>
                <a:rect b="b" l="l" r="r" t="t"/>
                <a:pathLst>
                  <a:path extrusionOk="0" h="1480" w="1549">
                    <a:moveTo>
                      <a:pt x="928" y="1"/>
                    </a:moveTo>
                    <a:cubicBezTo>
                      <a:pt x="888" y="1"/>
                      <a:pt x="849" y="7"/>
                      <a:pt x="810" y="20"/>
                    </a:cubicBezTo>
                    <a:lnTo>
                      <a:pt x="274" y="222"/>
                    </a:lnTo>
                    <a:cubicBezTo>
                      <a:pt x="96" y="294"/>
                      <a:pt x="1" y="496"/>
                      <a:pt x="72" y="675"/>
                    </a:cubicBezTo>
                    <a:lnTo>
                      <a:pt x="298" y="1258"/>
                    </a:lnTo>
                    <a:cubicBezTo>
                      <a:pt x="354" y="1398"/>
                      <a:pt x="491" y="1480"/>
                      <a:pt x="633" y="1480"/>
                    </a:cubicBezTo>
                    <a:cubicBezTo>
                      <a:pt x="672" y="1480"/>
                      <a:pt x="712" y="1473"/>
                      <a:pt x="751" y="1461"/>
                    </a:cubicBezTo>
                    <a:lnTo>
                      <a:pt x="1286" y="1258"/>
                    </a:lnTo>
                    <a:cubicBezTo>
                      <a:pt x="1465" y="1187"/>
                      <a:pt x="1548" y="984"/>
                      <a:pt x="1477" y="806"/>
                    </a:cubicBezTo>
                    <a:lnTo>
                      <a:pt x="1251" y="222"/>
                    </a:lnTo>
                    <a:cubicBezTo>
                      <a:pt x="1204" y="82"/>
                      <a:pt x="1070" y="1"/>
                      <a:pt x="928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7741567" y="311067"/>
                <a:ext cx="67447" cy="64466"/>
              </a:xfrm>
              <a:custGeom>
                <a:rect b="b" l="l" r="r" t="t"/>
                <a:pathLst>
                  <a:path extrusionOk="0" h="1492" w="1561">
                    <a:moveTo>
                      <a:pt x="644" y="0"/>
                    </a:moveTo>
                    <a:cubicBezTo>
                      <a:pt x="510" y="0"/>
                      <a:pt x="385" y="81"/>
                      <a:pt x="322" y="216"/>
                    </a:cubicBezTo>
                    <a:lnTo>
                      <a:pt x="84" y="788"/>
                    </a:lnTo>
                    <a:cubicBezTo>
                      <a:pt x="1" y="966"/>
                      <a:pt x="84" y="1169"/>
                      <a:pt x="263" y="1240"/>
                    </a:cubicBezTo>
                    <a:lnTo>
                      <a:pt x="786" y="1466"/>
                    </a:lnTo>
                    <a:cubicBezTo>
                      <a:pt x="830" y="1483"/>
                      <a:pt x="874" y="1492"/>
                      <a:pt x="918" y="1492"/>
                    </a:cubicBezTo>
                    <a:cubicBezTo>
                      <a:pt x="1055" y="1492"/>
                      <a:pt x="1185" y="1411"/>
                      <a:pt x="1239" y="1276"/>
                    </a:cubicBezTo>
                    <a:lnTo>
                      <a:pt x="1489" y="704"/>
                    </a:lnTo>
                    <a:cubicBezTo>
                      <a:pt x="1560" y="526"/>
                      <a:pt x="1477" y="311"/>
                      <a:pt x="1298" y="240"/>
                    </a:cubicBezTo>
                    <a:lnTo>
                      <a:pt x="775" y="26"/>
                    </a:lnTo>
                    <a:cubicBezTo>
                      <a:pt x="731" y="8"/>
                      <a:pt x="687" y="0"/>
                      <a:pt x="644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8293068" y="538425"/>
                <a:ext cx="67404" cy="64077"/>
              </a:xfrm>
              <a:custGeom>
                <a:rect b="b" l="l" r="r" t="t"/>
                <a:pathLst>
                  <a:path extrusionOk="0" h="1483" w="1560">
                    <a:moveTo>
                      <a:pt x="641" y="0"/>
                    </a:moveTo>
                    <a:cubicBezTo>
                      <a:pt x="504" y="0"/>
                      <a:pt x="376" y="79"/>
                      <a:pt x="322" y="205"/>
                    </a:cubicBezTo>
                    <a:lnTo>
                      <a:pt x="72" y="788"/>
                    </a:lnTo>
                    <a:cubicBezTo>
                      <a:pt x="0" y="967"/>
                      <a:pt x="84" y="1169"/>
                      <a:pt x="262" y="1240"/>
                    </a:cubicBezTo>
                    <a:lnTo>
                      <a:pt x="786" y="1455"/>
                    </a:lnTo>
                    <a:cubicBezTo>
                      <a:pt x="832" y="1473"/>
                      <a:pt x="880" y="1482"/>
                      <a:pt x="926" y="1482"/>
                    </a:cubicBezTo>
                    <a:cubicBezTo>
                      <a:pt x="1060" y="1482"/>
                      <a:pt x="1185" y="1409"/>
                      <a:pt x="1238" y="1276"/>
                    </a:cubicBezTo>
                    <a:lnTo>
                      <a:pt x="1488" y="693"/>
                    </a:lnTo>
                    <a:cubicBezTo>
                      <a:pt x="1560" y="514"/>
                      <a:pt x="1477" y="312"/>
                      <a:pt x="1298" y="240"/>
                    </a:cubicBezTo>
                    <a:lnTo>
                      <a:pt x="774" y="26"/>
                    </a:lnTo>
                    <a:cubicBezTo>
                      <a:pt x="730" y="9"/>
                      <a:pt x="685" y="0"/>
                      <a:pt x="641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901565" y="154656"/>
                <a:ext cx="69478" cy="62435"/>
              </a:xfrm>
              <a:custGeom>
                <a:rect b="b" l="l" r="r" t="t"/>
                <a:pathLst>
                  <a:path extrusionOk="0" h="1445" w="1608">
                    <a:moveTo>
                      <a:pt x="991" y="0"/>
                    </a:moveTo>
                    <a:cubicBezTo>
                      <a:pt x="947" y="0"/>
                      <a:pt x="901" y="9"/>
                      <a:pt x="858" y="26"/>
                    </a:cubicBezTo>
                    <a:lnTo>
                      <a:pt x="262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9" y="1364"/>
                      <a:pt x="481" y="1445"/>
                      <a:pt x="614" y="1445"/>
                    </a:cubicBezTo>
                    <a:cubicBezTo>
                      <a:pt x="656" y="1445"/>
                      <a:pt x="698" y="1436"/>
                      <a:pt x="739" y="1419"/>
                    </a:cubicBezTo>
                    <a:lnTo>
                      <a:pt x="1346" y="1169"/>
                    </a:lnTo>
                    <a:cubicBezTo>
                      <a:pt x="1525" y="1098"/>
                      <a:pt x="1608" y="895"/>
                      <a:pt x="1525" y="717"/>
                    </a:cubicBezTo>
                    <a:lnTo>
                      <a:pt x="1310" y="205"/>
                    </a:lnTo>
                    <a:cubicBezTo>
                      <a:pt x="1256" y="79"/>
                      <a:pt x="1128" y="0"/>
                      <a:pt x="991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8131515" y="696867"/>
                <a:ext cx="69002" cy="62435"/>
              </a:xfrm>
              <a:custGeom>
                <a:rect b="b" l="l" r="r" t="t"/>
                <a:pathLst>
                  <a:path extrusionOk="0" h="1445" w="1597">
                    <a:moveTo>
                      <a:pt x="989" y="0"/>
                    </a:moveTo>
                    <a:cubicBezTo>
                      <a:pt x="946" y="0"/>
                      <a:pt x="902" y="9"/>
                      <a:pt x="858" y="26"/>
                    </a:cubicBezTo>
                    <a:lnTo>
                      <a:pt x="263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0" y="1364"/>
                      <a:pt x="470" y="1445"/>
                      <a:pt x="607" y="1445"/>
                    </a:cubicBezTo>
                    <a:cubicBezTo>
                      <a:pt x="651" y="1445"/>
                      <a:pt x="696" y="1437"/>
                      <a:pt x="739" y="1419"/>
                    </a:cubicBezTo>
                    <a:lnTo>
                      <a:pt x="1334" y="1169"/>
                    </a:lnTo>
                    <a:cubicBezTo>
                      <a:pt x="1513" y="1098"/>
                      <a:pt x="1596" y="895"/>
                      <a:pt x="1525" y="717"/>
                    </a:cubicBezTo>
                    <a:lnTo>
                      <a:pt x="1310" y="205"/>
                    </a:lnTo>
                    <a:cubicBezTo>
                      <a:pt x="1247" y="79"/>
                      <a:pt x="1123" y="0"/>
                      <a:pt x="989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8137175" y="156903"/>
                <a:ext cx="69478" cy="62824"/>
              </a:xfrm>
              <a:custGeom>
                <a:rect b="b" l="l" r="r" t="t"/>
                <a:pathLst>
                  <a:path extrusionOk="0" h="1454" w="1608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6" y="1454"/>
                    </a:cubicBezTo>
                    <a:cubicBezTo>
                      <a:pt x="1120" y="1454"/>
                      <a:pt x="1245" y="1380"/>
                      <a:pt x="1298" y="1248"/>
                    </a:cubicBezTo>
                    <a:lnTo>
                      <a:pt x="1525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7895386" y="693972"/>
                <a:ext cx="69478" cy="62867"/>
              </a:xfrm>
              <a:custGeom>
                <a:rect b="b" l="l" r="r" t="t"/>
                <a:pathLst>
                  <a:path extrusionOk="0" h="1455" w="1608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7" y="1454"/>
                    </a:cubicBezTo>
                    <a:cubicBezTo>
                      <a:pt x="1121" y="1454"/>
                      <a:pt x="1249" y="1381"/>
                      <a:pt x="1310" y="1248"/>
                    </a:cubicBezTo>
                    <a:lnTo>
                      <a:pt x="1537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8039440" y="204129"/>
                <a:ext cx="30375" cy="178533"/>
              </a:xfrm>
              <a:custGeom>
                <a:rect b="b" l="l" r="r" t="t"/>
                <a:pathLst>
                  <a:path extrusionOk="0" h="4132" w="703">
                    <a:moveTo>
                      <a:pt x="0" y="0"/>
                    </a:moveTo>
                    <a:lnTo>
                      <a:pt x="0" y="4132"/>
                    </a:lnTo>
                    <a:lnTo>
                      <a:pt x="703" y="413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7817180" y="464411"/>
                <a:ext cx="172916" cy="114241"/>
              </a:xfrm>
              <a:custGeom>
                <a:rect b="b" l="l" r="r" t="t"/>
                <a:pathLst>
                  <a:path extrusionOk="0" h="2644" w="4002">
                    <a:moveTo>
                      <a:pt x="3644" y="1"/>
                    </a:moveTo>
                    <a:lnTo>
                      <a:pt x="1" y="2049"/>
                    </a:lnTo>
                    <a:lnTo>
                      <a:pt x="346" y="2644"/>
                    </a:lnTo>
                    <a:lnTo>
                      <a:pt x="4001" y="596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8109911" y="461862"/>
                <a:ext cx="172398" cy="114241"/>
              </a:xfrm>
              <a:custGeom>
                <a:rect b="b" l="l" r="r" t="t"/>
                <a:pathLst>
                  <a:path extrusionOk="0" h="2644" w="3990">
                    <a:moveTo>
                      <a:pt x="346" y="0"/>
                    </a:moveTo>
                    <a:lnTo>
                      <a:pt x="1" y="596"/>
                    </a:lnTo>
                    <a:lnTo>
                      <a:pt x="3644" y="2643"/>
                    </a:lnTo>
                    <a:lnTo>
                      <a:pt x="3989" y="2048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0" name="Google Shape;770;p28"/>
            <p:cNvSpPr/>
            <p:nvPr/>
          </p:nvSpPr>
          <p:spPr>
            <a:xfrm>
              <a:off x="414901" y="4067001"/>
              <a:ext cx="841012" cy="838782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 rot="10800000">
              <a:off x="764659" y="2254670"/>
              <a:ext cx="375041" cy="142023"/>
            </a:xfrm>
            <a:custGeom>
              <a:rect b="b" l="l" r="r" t="t"/>
              <a:pathLst>
                <a:path extrusionOk="0" h="3287" w="868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 rot="10800000">
              <a:off x="1149456" y="2278821"/>
              <a:ext cx="349681" cy="93674"/>
            </a:xfrm>
            <a:custGeom>
              <a:rect b="b" l="l" r="r" t="t"/>
              <a:pathLst>
                <a:path extrusionOk="0" h="2168" w="11657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 rot="10800000">
              <a:off x="1108288" y="2202173"/>
              <a:ext cx="62824" cy="246974"/>
            </a:xfrm>
            <a:custGeom>
              <a:rect b="b" l="l" r="r" t="t"/>
              <a:pathLst>
                <a:path extrusionOk="0" h="5716" w="1454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 rot="10800000">
              <a:off x="187831" y="406"/>
              <a:ext cx="122493" cy="1390028"/>
            </a:xfrm>
            <a:custGeom>
              <a:rect b="b" l="l" r="r" t="t"/>
              <a:pathLst>
                <a:path extrusionOk="0" h="32171" w="2835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rot="10800000">
              <a:off x="1461588" y="1885289"/>
              <a:ext cx="121975" cy="808758"/>
            </a:xfrm>
            <a:custGeom>
              <a:rect b="b" l="l" r="r" t="t"/>
              <a:pathLst>
                <a:path extrusionOk="0" h="18718" w="2823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 rot="10800000">
              <a:off x="-4" y="2857595"/>
              <a:ext cx="1091702" cy="122450"/>
            </a:xfrm>
            <a:custGeom>
              <a:rect b="b" l="l" r="r" t="t"/>
              <a:pathLst>
                <a:path extrusionOk="0" h="2834" w="26635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 rot="10800000">
              <a:off x="421848" y="1593063"/>
              <a:ext cx="793323" cy="122507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 rot="10800000">
              <a:off x="178585" y="1225252"/>
              <a:ext cx="377115" cy="498528"/>
            </a:xfrm>
            <a:custGeom>
              <a:rect b="b" l="l" r="r" t="t"/>
              <a:pathLst>
                <a:path extrusionOk="0" h="11538" w="8728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 rot="10800000">
              <a:off x="518628" y="1517983"/>
              <a:ext cx="71033" cy="265510"/>
            </a:xfrm>
            <a:custGeom>
              <a:rect b="b" l="l" r="r" t="t"/>
              <a:pathLst>
                <a:path extrusionOk="0" h="6145" w="1644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 rot="10800000">
              <a:off x="112737" y="1189778"/>
              <a:ext cx="265467" cy="71033"/>
            </a:xfrm>
            <a:custGeom>
              <a:rect b="b" l="l" r="r" t="t"/>
              <a:pathLst>
                <a:path extrusionOk="0" h="1644" w="6144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 rot="10800000">
              <a:off x="1215176" y="1591046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 rot="10800000">
              <a:off x="1181215" y="1531377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 rot="10800000">
              <a:off x="1392629" y="2054533"/>
              <a:ext cx="265510" cy="71033"/>
            </a:xfrm>
            <a:custGeom>
              <a:rect b="b" l="l" r="r" t="t"/>
              <a:pathLst>
                <a:path extrusionOk="0" h="1644" w="6145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 rot="10800000">
              <a:off x="1091689" y="2610139"/>
              <a:ext cx="499047" cy="377634"/>
            </a:xfrm>
            <a:custGeom>
              <a:rect b="b" l="l" r="r" t="t"/>
              <a:pathLst>
                <a:path extrusionOk="0" h="8740" w="1155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 rot="10800000">
              <a:off x="1384420" y="2576177"/>
              <a:ext cx="265985" cy="71033"/>
            </a:xfrm>
            <a:custGeom>
              <a:rect b="b" l="l" r="r" t="t"/>
              <a:pathLst>
                <a:path extrusionOk="0" h="1644" w="6156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 rot="10800000">
              <a:off x="1056216" y="2787635"/>
              <a:ext cx="71033" cy="265985"/>
            </a:xfrm>
            <a:custGeom>
              <a:rect b="b" l="l" r="r" t="t"/>
              <a:pathLst>
                <a:path extrusionOk="0" h="6156" w="1644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 rot="10800000">
              <a:off x="1461588" y="3767624"/>
              <a:ext cx="121975" cy="1375640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 rot="10800000">
              <a:off x="773387" y="3473"/>
              <a:ext cx="122493" cy="5139791"/>
            </a:xfrm>
            <a:custGeom>
              <a:rect b="b" l="l" r="r" t="t"/>
              <a:pathLst>
                <a:path extrusionOk="0" h="118956" w="2835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 rot="10800000">
              <a:off x="52" y="3311310"/>
              <a:ext cx="1150832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 rot="10800000">
              <a:off x="1030464" y="3301545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 rot="10800000">
              <a:off x="1386969" y="3899321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 rot="10800000">
              <a:off x="994991" y="3235697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 rot="10800000">
              <a:off x="764659" y="1996938"/>
              <a:ext cx="141505" cy="680648"/>
            </a:xfrm>
            <a:custGeom>
              <a:rect b="b" l="l" r="r" t="t"/>
              <a:pathLst>
                <a:path extrusionOk="0" h="15753" w="3275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 rot="10800000">
              <a:off x="712162" y="1969155"/>
              <a:ext cx="246456" cy="62262"/>
            </a:xfrm>
            <a:custGeom>
              <a:rect b="b" l="l" r="r" t="t"/>
              <a:pathLst>
                <a:path extrusionOk="0" h="1441" w="5704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 rot="10800000">
              <a:off x="712162" y="2646649"/>
              <a:ext cx="246456" cy="62305"/>
            </a:xfrm>
            <a:custGeom>
              <a:rect b="b" l="l" r="r" t="t"/>
              <a:pathLst>
                <a:path extrusionOk="0" h="1442" w="5704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-1" y="-23"/>
            <a:ext cx="986724" cy="959451"/>
            <a:chOff x="-1" y="-23"/>
            <a:chExt cx="986724" cy="959451"/>
          </a:xfrm>
        </p:grpSpPr>
        <p:sp>
          <p:nvSpPr>
            <p:cNvPr id="123" name="Google Shape;123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4"/>
          <p:cNvGrpSpPr/>
          <p:nvPr/>
        </p:nvGrpSpPr>
        <p:grpSpPr>
          <a:xfrm flipH="1">
            <a:off x="8574663" y="2"/>
            <a:ext cx="986724" cy="959451"/>
            <a:chOff x="-1" y="-23"/>
            <a:chExt cx="986724" cy="959451"/>
          </a:xfrm>
        </p:grpSpPr>
        <p:sp>
          <p:nvSpPr>
            <p:cNvPr id="129" name="Google Shape;129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 flipH="1">
            <a:off x="-245469" y="4805263"/>
            <a:ext cx="1932971" cy="666322"/>
            <a:chOff x="7213579" y="4485138"/>
            <a:chExt cx="1932971" cy="666322"/>
          </a:xfrm>
        </p:grpSpPr>
        <p:sp>
          <p:nvSpPr>
            <p:cNvPr id="135" name="Google Shape;135;p4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" name="Google Shape;139;p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140" name="Google Shape;140;p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4"/>
          <p:cNvSpPr/>
          <p:nvPr/>
        </p:nvSpPr>
        <p:spPr>
          <a:xfrm rot="-5690340">
            <a:off x="8186291" y="770123"/>
            <a:ext cx="1091417" cy="1091417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 rot="10381545">
            <a:off x="8540439" y="-846016"/>
            <a:ext cx="1566919" cy="1562765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6902125" y="-389900"/>
            <a:ext cx="1549226" cy="1522082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8" name="Google Shape;148;p4"/>
          <p:cNvSpPr/>
          <p:nvPr/>
        </p:nvSpPr>
        <p:spPr>
          <a:xfrm rot="10800000">
            <a:off x="-1336197" y="3789092"/>
            <a:ext cx="2715041" cy="2707843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5"/>
          <p:cNvGrpSpPr/>
          <p:nvPr/>
        </p:nvGrpSpPr>
        <p:grpSpPr>
          <a:xfrm flipH="1">
            <a:off x="-381001" y="4805263"/>
            <a:ext cx="1932971" cy="666322"/>
            <a:chOff x="7213579" y="4485138"/>
            <a:chExt cx="1932971" cy="666322"/>
          </a:xfrm>
        </p:grpSpPr>
        <p:sp>
          <p:nvSpPr>
            <p:cNvPr id="151" name="Google Shape;151;p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" name="Google Shape;155;p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156" name="Google Shape;156;p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9" name="Google Shape;159;p5"/>
          <p:cNvGrpSpPr/>
          <p:nvPr/>
        </p:nvGrpSpPr>
        <p:grpSpPr>
          <a:xfrm flipH="1">
            <a:off x="8193663" y="-23"/>
            <a:ext cx="986724" cy="959451"/>
            <a:chOff x="-1" y="-23"/>
            <a:chExt cx="986724" cy="959451"/>
          </a:xfrm>
        </p:grpSpPr>
        <p:sp>
          <p:nvSpPr>
            <p:cNvPr id="160" name="Google Shape;160;p5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5"/>
          <p:cNvSpPr/>
          <p:nvPr/>
        </p:nvSpPr>
        <p:spPr>
          <a:xfrm rot="-5690351">
            <a:off x="-483791" y="362359"/>
            <a:ext cx="1613832" cy="1613869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 rot="10381548">
            <a:off x="7975726" y="3493042"/>
            <a:ext cx="1868664" cy="1863757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>
            <a:off x="6666541" y="4479824"/>
            <a:ext cx="1254043" cy="1232071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652216" y="-747701"/>
            <a:ext cx="1254043" cy="1232071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1316966" y="3171525"/>
            <a:ext cx="2828100" cy="123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1" name="Google Shape;171;p5"/>
          <p:cNvSpPr txBox="1"/>
          <p:nvPr>
            <p:ph idx="2" type="body"/>
          </p:nvPr>
        </p:nvSpPr>
        <p:spPr>
          <a:xfrm>
            <a:off x="5041550" y="3171525"/>
            <a:ext cx="2828100" cy="123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2" name="Google Shape;172;p5"/>
          <p:cNvSpPr txBox="1"/>
          <p:nvPr>
            <p:ph idx="3" type="subTitle"/>
          </p:nvPr>
        </p:nvSpPr>
        <p:spPr>
          <a:xfrm>
            <a:off x="1316900" y="2665050"/>
            <a:ext cx="28281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" name="Google Shape;173;p5"/>
          <p:cNvSpPr txBox="1"/>
          <p:nvPr>
            <p:ph idx="4" type="subTitle"/>
          </p:nvPr>
        </p:nvSpPr>
        <p:spPr>
          <a:xfrm>
            <a:off x="5041561" y="2665050"/>
            <a:ext cx="28281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rot="-5690359">
            <a:off x="8570713" y="2471670"/>
            <a:ext cx="1007852" cy="1007852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rot="10381531">
            <a:off x="7226705" y="3533474"/>
            <a:ext cx="2475529" cy="2468967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5504025" y="4413197"/>
            <a:ext cx="1581963" cy="1554245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rot="10381582">
            <a:off x="-1006111" y="-974679"/>
            <a:ext cx="2176012" cy="2170244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7286656" y="4805263"/>
            <a:ext cx="1932971" cy="666322"/>
            <a:chOff x="7213579" y="4485138"/>
            <a:chExt cx="1932971" cy="666322"/>
          </a:xfrm>
        </p:grpSpPr>
        <p:sp>
          <p:nvSpPr>
            <p:cNvPr id="181" name="Google Shape;181;p6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" name="Google Shape;185;p6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186" name="Google Shape;186;p6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6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" name="Google Shape;189;p6"/>
          <p:cNvGrpSpPr/>
          <p:nvPr/>
        </p:nvGrpSpPr>
        <p:grpSpPr>
          <a:xfrm flipH="1">
            <a:off x="8358449" y="-228623"/>
            <a:ext cx="986724" cy="959451"/>
            <a:chOff x="-1" y="-23"/>
            <a:chExt cx="986724" cy="959451"/>
          </a:xfrm>
        </p:grpSpPr>
        <p:sp>
          <p:nvSpPr>
            <p:cNvPr id="190" name="Google Shape;190;p6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6"/>
          <p:cNvGrpSpPr/>
          <p:nvPr/>
        </p:nvGrpSpPr>
        <p:grpSpPr>
          <a:xfrm flipH="1">
            <a:off x="-167203" y="4525862"/>
            <a:ext cx="1932971" cy="666322"/>
            <a:chOff x="7213579" y="4485138"/>
            <a:chExt cx="1932971" cy="666322"/>
          </a:xfrm>
        </p:grpSpPr>
        <p:sp>
          <p:nvSpPr>
            <p:cNvPr id="196" name="Google Shape;196;p6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6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201" name="Google Shape;201;p6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type="title"/>
          </p:nvPr>
        </p:nvSpPr>
        <p:spPr>
          <a:xfrm>
            <a:off x="1247975" y="1310400"/>
            <a:ext cx="2922000" cy="13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6" name="Google Shape;206;p7"/>
          <p:cNvSpPr txBox="1"/>
          <p:nvPr>
            <p:ph idx="1" type="body"/>
          </p:nvPr>
        </p:nvSpPr>
        <p:spPr>
          <a:xfrm>
            <a:off x="1247975" y="2707800"/>
            <a:ext cx="29430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207" name="Google Shape;207;p7"/>
          <p:cNvGrpSpPr/>
          <p:nvPr/>
        </p:nvGrpSpPr>
        <p:grpSpPr>
          <a:xfrm flipH="1" rot="10800000">
            <a:off x="6074302" y="1972940"/>
            <a:ext cx="4021424" cy="4227317"/>
            <a:chOff x="5808502" y="-783360"/>
            <a:chExt cx="4021424" cy="4227317"/>
          </a:xfrm>
        </p:grpSpPr>
        <p:sp>
          <p:nvSpPr>
            <p:cNvPr id="208" name="Google Shape;208;p7"/>
            <p:cNvSpPr/>
            <p:nvPr/>
          </p:nvSpPr>
          <p:spPr>
            <a:xfrm rot="-5690340">
              <a:off x="5852591" y="-306002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10381552">
              <a:off x="7257443" y="-644565"/>
              <a:ext cx="2434104" cy="2427651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8102150" y="1921875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7"/>
          <p:cNvSpPr/>
          <p:nvPr/>
        </p:nvSpPr>
        <p:spPr>
          <a:xfrm flipH="1">
            <a:off x="498875" y="-1"/>
            <a:ext cx="122450" cy="412529"/>
          </a:xfrm>
          <a:custGeom>
            <a:rect b="b" l="l" r="r" t="t"/>
            <a:pathLst>
              <a:path extrusionOk="0" h="5335" w="2834">
                <a:moveTo>
                  <a:pt x="0" y="0"/>
                </a:moveTo>
                <a:lnTo>
                  <a:pt x="0" y="5334"/>
                </a:lnTo>
                <a:lnTo>
                  <a:pt x="2834" y="5334"/>
                </a:lnTo>
                <a:lnTo>
                  <a:pt x="2834" y="0"/>
                </a:lnTo>
                <a:close/>
              </a:path>
            </a:pathLst>
          </a:custGeom>
          <a:solidFill>
            <a:srgbClr val="8C42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"/>
          <p:cNvSpPr/>
          <p:nvPr/>
        </p:nvSpPr>
        <p:spPr>
          <a:xfrm flipH="1">
            <a:off x="1" y="615175"/>
            <a:ext cx="387275" cy="122472"/>
          </a:xfrm>
          <a:custGeom>
            <a:rect b="b" l="l" r="r" t="t"/>
            <a:pathLst>
              <a:path extrusionOk="0" h="2835" w="6490">
                <a:moveTo>
                  <a:pt x="0" y="0"/>
                </a:moveTo>
                <a:lnTo>
                  <a:pt x="0" y="2834"/>
                </a:lnTo>
                <a:lnTo>
                  <a:pt x="6489" y="2834"/>
                </a:lnTo>
                <a:lnTo>
                  <a:pt x="6489" y="0"/>
                </a:lnTo>
                <a:close/>
              </a:path>
            </a:pathLst>
          </a:custGeom>
          <a:solidFill>
            <a:srgbClr val="8C42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 flipH="1">
            <a:off x="253509" y="247342"/>
            <a:ext cx="377115" cy="498528"/>
          </a:xfrm>
          <a:custGeom>
            <a:rect b="b" l="l" r="r" t="t"/>
            <a:pathLst>
              <a:path extrusionOk="0" h="11538" w="8728">
                <a:moveTo>
                  <a:pt x="1" y="1"/>
                </a:moveTo>
                <a:lnTo>
                  <a:pt x="1" y="2584"/>
                </a:lnTo>
                <a:cubicBezTo>
                  <a:pt x="1" y="8335"/>
                  <a:pt x="1703" y="11538"/>
                  <a:pt x="7454" y="11538"/>
                </a:cubicBezTo>
                <a:lnTo>
                  <a:pt x="8728" y="11538"/>
                </a:lnTo>
                <a:lnTo>
                  <a:pt x="8728" y="8263"/>
                </a:lnTo>
                <a:lnTo>
                  <a:pt x="7454" y="8263"/>
                </a:lnTo>
                <a:cubicBezTo>
                  <a:pt x="3513" y="8263"/>
                  <a:pt x="3275" y="6537"/>
                  <a:pt x="3275" y="2584"/>
                </a:cubicBezTo>
                <a:lnTo>
                  <a:pt x="3275" y="1"/>
                </a:ln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"/>
          <p:cNvSpPr/>
          <p:nvPr/>
        </p:nvSpPr>
        <p:spPr>
          <a:xfrm flipH="1">
            <a:off x="219548" y="539554"/>
            <a:ext cx="70515" cy="265985"/>
          </a:xfrm>
          <a:custGeom>
            <a:rect b="b" l="l" r="r" t="t"/>
            <a:pathLst>
              <a:path extrusionOk="0" h="6156" w="1632">
                <a:moveTo>
                  <a:pt x="810" y="0"/>
                </a:moveTo>
                <a:cubicBezTo>
                  <a:pt x="358" y="0"/>
                  <a:pt x="1" y="369"/>
                  <a:pt x="1" y="822"/>
                </a:cubicBezTo>
                <a:lnTo>
                  <a:pt x="1" y="5334"/>
                </a:lnTo>
                <a:cubicBezTo>
                  <a:pt x="1" y="5787"/>
                  <a:pt x="358" y="6156"/>
                  <a:pt x="810" y="6156"/>
                </a:cubicBezTo>
                <a:cubicBezTo>
                  <a:pt x="1275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69"/>
                  <a:pt x="1275" y="0"/>
                  <a:pt x="810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"/>
          <p:cNvSpPr/>
          <p:nvPr/>
        </p:nvSpPr>
        <p:spPr>
          <a:xfrm flipH="1">
            <a:off x="430962" y="211825"/>
            <a:ext cx="265510" cy="71076"/>
          </a:xfrm>
          <a:custGeom>
            <a:rect b="b" l="l" r="r" t="t"/>
            <a:pathLst>
              <a:path extrusionOk="0" h="1645" w="6145">
                <a:moveTo>
                  <a:pt x="822" y="1"/>
                </a:moveTo>
                <a:cubicBezTo>
                  <a:pt x="358" y="1"/>
                  <a:pt x="1" y="370"/>
                  <a:pt x="1" y="823"/>
                </a:cubicBezTo>
                <a:cubicBezTo>
                  <a:pt x="1" y="1275"/>
                  <a:pt x="358" y="1644"/>
                  <a:pt x="822" y="1644"/>
                </a:cubicBezTo>
                <a:lnTo>
                  <a:pt x="5323" y="1644"/>
                </a:lnTo>
                <a:cubicBezTo>
                  <a:pt x="5775" y="1644"/>
                  <a:pt x="6144" y="1275"/>
                  <a:pt x="6144" y="823"/>
                </a:cubicBezTo>
                <a:cubicBezTo>
                  <a:pt x="6144" y="370"/>
                  <a:pt x="5775" y="1"/>
                  <a:pt x="5323" y="1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"/>
          <p:cNvSpPr/>
          <p:nvPr/>
        </p:nvSpPr>
        <p:spPr>
          <a:xfrm flipH="1">
            <a:off x="1275600" y="-2"/>
            <a:ext cx="121975" cy="918924"/>
          </a:xfrm>
          <a:custGeom>
            <a:rect b="b" l="l" r="r" t="t"/>
            <a:pathLst>
              <a:path extrusionOk="0" h="31838" w="2823">
                <a:moveTo>
                  <a:pt x="1" y="0"/>
                </a:moveTo>
                <a:lnTo>
                  <a:pt x="1" y="31838"/>
                </a:lnTo>
                <a:lnTo>
                  <a:pt x="2823" y="31838"/>
                </a:lnTo>
                <a:lnTo>
                  <a:pt x="2823" y="0"/>
                </a:lnTo>
                <a:close/>
              </a:path>
            </a:pathLst>
          </a:custGeom>
          <a:solidFill>
            <a:srgbClr val="8C42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"/>
          <p:cNvSpPr/>
          <p:nvPr/>
        </p:nvSpPr>
        <p:spPr>
          <a:xfrm flipH="1">
            <a:off x="-19" y="1253200"/>
            <a:ext cx="964919" cy="121975"/>
          </a:xfrm>
          <a:custGeom>
            <a:rect b="b" l="l" r="r" t="t"/>
            <a:pathLst>
              <a:path extrusionOk="0" h="2823" w="26635">
                <a:moveTo>
                  <a:pt x="0" y="1"/>
                </a:moveTo>
                <a:lnTo>
                  <a:pt x="0" y="2822"/>
                </a:lnTo>
                <a:lnTo>
                  <a:pt x="26634" y="2822"/>
                </a:lnTo>
                <a:lnTo>
                  <a:pt x="26634" y="1"/>
                </a:lnTo>
                <a:close/>
              </a:path>
            </a:pathLst>
          </a:custGeom>
          <a:solidFill>
            <a:srgbClr val="8C42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"/>
          <p:cNvSpPr/>
          <p:nvPr/>
        </p:nvSpPr>
        <p:spPr>
          <a:xfrm flipH="1">
            <a:off x="844475" y="750621"/>
            <a:ext cx="562864" cy="634329"/>
          </a:xfrm>
          <a:custGeom>
            <a:rect b="b" l="l" r="r" t="t"/>
            <a:pathLst>
              <a:path extrusionOk="0" h="14681" w="13027">
                <a:moveTo>
                  <a:pt x="1" y="0"/>
                </a:moveTo>
                <a:lnTo>
                  <a:pt x="1" y="4239"/>
                </a:lnTo>
                <a:cubicBezTo>
                  <a:pt x="1" y="10001"/>
                  <a:pt x="4692" y="14681"/>
                  <a:pt x="10442" y="14681"/>
                </a:cubicBezTo>
                <a:lnTo>
                  <a:pt x="13026" y="14681"/>
                </a:lnTo>
                <a:lnTo>
                  <a:pt x="13026" y="11406"/>
                </a:lnTo>
                <a:lnTo>
                  <a:pt x="10442" y="11406"/>
                </a:lnTo>
                <a:cubicBezTo>
                  <a:pt x="6490" y="11406"/>
                  <a:pt x="3275" y="8192"/>
                  <a:pt x="3275" y="4239"/>
                </a:cubicBezTo>
                <a:lnTo>
                  <a:pt x="3275" y="0"/>
                </a:lnTo>
                <a:close/>
              </a:path>
            </a:pathLst>
          </a:custGeom>
          <a:solidFill>
            <a:srgbClr val="482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>
            <a:off x="1200980" y="716141"/>
            <a:ext cx="266029" cy="71033"/>
          </a:xfrm>
          <a:custGeom>
            <a:rect b="b" l="l" r="r" t="t"/>
            <a:pathLst>
              <a:path extrusionOk="0" h="1644" w="6157">
                <a:moveTo>
                  <a:pt x="822" y="1"/>
                </a:moveTo>
                <a:cubicBezTo>
                  <a:pt x="370" y="1"/>
                  <a:pt x="1" y="370"/>
                  <a:pt x="1" y="822"/>
                </a:cubicBezTo>
                <a:cubicBezTo>
                  <a:pt x="1" y="1275"/>
                  <a:pt x="370" y="1644"/>
                  <a:pt x="822" y="1644"/>
                </a:cubicBezTo>
                <a:lnTo>
                  <a:pt x="5335" y="1644"/>
                </a:lnTo>
                <a:cubicBezTo>
                  <a:pt x="5787" y="1644"/>
                  <a:pt x="6156" y="1275"/>
                  <a:pt x="6156" y="822"/>
                </a:cubicBezTo>
                <a:cubicBezTo>
                  <a:pt x="6156" y="370"/>
                  <a:pt x="5787" y="1"/>
                  <a:pt x="5335" y="1"/>
                </a:cubicBezTo>
                <a:close/>
              </a:path>
            </a:pathLst>
          </a:custGeom>
          <a:solidFill>
            <a:srgbClr val="482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>
            <a:off x="809002" y="1185332"/>
            <a:ext cx="71033" cy="265467"/>
          </a:xfrm>
          <a:custGeom>
            <a:rect b="b" l="l" r="r" t="t"/>
            <a:pathLst>
              <a:path extrusionOk="0" h="6144" w="1644">
                <a:moveTo>
                  <a:pt x="822" y="0"/>
                </a:moveTo>
                <a:cubicBezTo>
                  <a:pt x="370" y="0"/>
                  <a:pt x="1" y="357"/>
                  <a:pt x="1" y="810"/>
                </a:cubicBezTo>
                <a:lnTo>
                  <a:pt x="1" y="5322"/>
                </a:lnTo>
                <a:cubicBezTo>
                  <a:pt x="1" y="5775"/>
                  <a:pt x="370" y="6144"/>
                  <a:pt x="822" y="6144"/>
                </a:cubicBezTo>
                <a:cubicBezTo>
                  <a:pt x="1286" y="6144"/>
                  <a:pt x="1644" y="5775"/>
                  <a:pt x="1644" y="5322"/>
                </a:cubicBezTo>
                <a:lnTo>
                  <a:pt x="1644" y="810"/>
                </a:lnTo>
                <a:cubicBezTo>
                  <a:pt x="1644" y="357"/>
                  <a:pt x="1286" y="0"/>
                  <a:pt x="822" y="0"/>
                </a:cubicBezTo>
                <a:close/>
              </a:path>
            </a:pathLst>
          </a:custGeom>
          <a:solidFill>
            <a:srgbClr val="482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>
            <p:ph type="title"/>
          </p:nvPr>
        </p:nvSpPr>
        <p:spPr>
          <a:xfrm>
            <a:off x="4358325" y="537550"/>
            <a:ext cx="3446400" cy="4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223" name="Google Shape;223;p8"/>
          <p:cNvGrpSpPr/>
          <p:nvPr/>
        </p:nvGrpSpPr>
        <p:grpSpPr>
          <a:xfrm>
            <a:off x="304790" y="228612"/>
            <a:ext cx="1857769" cy="2244059"/>
            <a:chOff x="228590" y="229012"/>
            <a:chExt cx="1857769" cy="2244059"/>
          </a:xfrm>
        </p:grpSpPr>
        <p:sp>
          <p:nvSpPr>
            <p:cNvPr id="224" name="Google Shape;224;p8"/>
            <p:cNvSpPr/>
            <p:nvPr/>
          </p:nvSpPr>
          <p:spPr>
            <a:xfrm>
              <a:off x="1051651" y="1438400"/>
              <a:ext cx="1034708" cy="1034671"/>
            </a:xfrm>
            <a:custGeom>
              <a:rect b="b" l="l" r="r" t="t"/>
              <a:pathLst>
                <a:path extrusionOk="0" h="7395" w="7395">
                  <a:moveTo>
                    <a:pt x="3680" y="1370"/>
                  </a:moveTo>
                  <a:cubicBezTo>
                    <a:pt x="4037" y="1370"/>
                    <a:pt x="4323" y="1656"/>
                    <a:pt x="4323" y="2001"/>
                  </a:cubicBezTo>
                  <a:cubicBezTo>
                    <a:pt x="4323" y="2358"/>
                    <a:pt x="4037" y="2644"/>
                    <a:pt x="3680" y="2644"/>
                  </a:cubicBezTo>
                  <a:cubicBezTo>
                    <a:pt x="3335" y="2644"/>
                    <a:pt x="3049" y="2358"/>
                    <a:pt x="3049" y="2001"/>
                  </a:cubicBezTo>
                  <a:cubicBezTo>
                    <a:pt x="3049" y="1656"/>
                    <a:pt x="3335" y="1370"/>
                    <a:pt x="3680" y="1370"/>
                  </a:cubicBezTo>
                  <a:close/>
                  <a:moveTo>
                    <a:pt x="1918" y="3132"/>
                  </a:moveTo>
                  <a:cubicBezTo>
                    <a:pt x="2275" y="3132"/>
                    <a:pt x="2561" y="3418"/>
                    <a:pt x="2561" y="3775"/>
                  </a:cubicBezTo>
                  <a:cubicBezTo>
                    <a:pt x="2561" y="4120"/>
                    <a:pt x="2275" y="4406"/>
                    <a:pt x="1918" y="4406"/>
                  </a:cubicBezTo>
                  <a:cubicBezTo>
                    <a:pt x="1572" y="4406"/>
                    <a:pt x="1287" y="4120"/>
                    <a:pt x="1287" y="3775"/>
                  </a:cubicBezTo>
                  <a:cubicBezTo>
                    <a:pt x="1287" y="3418"/>
                    <a:pt x="1572" y="3132"/>
                    <a:pt x="1918" y="3132"/>
                  </a:cubicBezTo>
                  <a:close/>
                  <a:moveTo>
                    <a:pt x="3692" y="3132"/>
                  </a:moveTo>
                  <a:cubicBezTo>
                    <a:pt x="4049" y="3132"/>
                    <a:pt x="4335" y="3418"/>
                    <a:pt x="4335" y="3775"/>
                  </a:cubicBezTo>
                  <a:cubicBezTo>
                    <a:pt x="4335" y="4120"/>
                    <a:pt x="4049" y="4406"/>
                    <a:pt x="3692" y="4406"/>
                  </a:cubicBezTo>
                  <a:cubicBezTo>
                    <a:pt x="3346" y="4406"/>
                    <a:pt x="3061" y="4120"/>
                    <a:pt x="3061" y="3775"/>
                  </a:cubicBezTo>
                  <a:cubicBezTo>
                    <a:pt x="3061" y="3418"/>
                    <a:pt x="3346" y="3132"/>
                    <a:pt x="3692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8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7" y="4406"/>
                    <a:pt x="4811" y="4120"/>
                    <a:pt x="4811" y="3775"/>
                  </a:cubicBezTo>
                  <a:cubicBezTo>
                    <a:pt x="4811" y="3418"/>
                    <a:pt x="5097" y="3132"/>
                    <a:pt x="5454" y="3132"/>
                  </a:cubicBezTo>
                  <a:close/>
                  <a:moveTo>
                    <a:pt x="3680" y="4894"/>
                  </a:moveTo>
                  <a:cubicBezTo>
                    <a:pt x="4037" y="4894"/>
                    <a:pt x="4323" y="5180"/>
                    <a:pt x="4323" y="5537"/>
                  </a:cubicBezTo>
                  <a:cubicBezTo>
                    <a:pt x="4323" y="5883"/>
                    <a:pt x="4037" y="6168"/>
                    <a:pt x="3680" y="6168"/>
                  </a:cubicBezTo>
                  <a:cubicBezTo>
                    <a:pt x="3335" y="6168"/>
                    <a:pt x="3049" y="5883"/>
                    <a:pt x="3049" y="5537"/>
                  </a:cubicBezTo>
                  <a:cubicBezTo>
                    <a:pt x="3049" y="5180"/>
                    <a:pt x="3335" y="4894"/>
                    <a:pt x="3680" y="4894"/>
                  </a:cubicBezTo>
                  <a:close/>
                  <a:moveTo>
                    <a:pt x="3537" y="1"/>
                  </a:moveTo>
                  <a:cubicBezTo>
                    <a:pt x="3442" y="1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70" y="501"/>
                  </a:cubicBezTo>
                  <a:cubicBezTo>
                    <a:pt x="3168" y="513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8" y="213"/>
                    <a:pt x="2490" y="213"/>
                  </a:cubicBezTo>
                  <a:cubicBezTo>
                    <a:pt x="2466" y="213"/>
                    <a:pt x="2442" y="218"/>
                    <a:pt x="2418" y="227"/>
                  </a:cubicBezTo>
                  <a:lnTo>
                    <a:pt x="2132" y="346"/>
                  </a:lnTo>
                  <a:cubicBezTo>
                    <a:pt x="2049" y="382"/>
                    <a:pt x="2001" y="489"/>
                    <a:pt x="2037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8" y="858"/>
                  </a:cubicBezTo>
                  <a:cubicBezTo>
                    <a:pt x="1989" y="953"/>
                    <a:pt x="1811" y="1072"/>
                    <a:pt x="1656" y="1203"/>
                  </a:cubicBezTo>
                  <a:cubicBezTo>
                    <a:pt x="1644" y="1191"/>
                    <a:pt x="1644" y="1180"/>
                    <a:pt x="1632" y="1168"/>
                  </a:cubicBezTo>
                  <a:lnTo>
                    <a:pt x="1441" y="977"/>
                  </a:lnTo>
                  <a:cubicBezTo>
                    <a:pt x="1406" y="941"/>
                    <a:pt x="1361" y="924"/>
                    <a:pt x="1316" y="924"/>
                  </a:cubicBezTo>
                  <a:cubicBezTo>
                    <a:pt x="1272" y="924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6" y="1263"/>
                    <a:pt x="906" y="1370"/>
                    <a:pt x="977" y="1442"/>
                  </a:cubicBezTo>
                  <a:lnTo>
                    <a:pt x="1168" y="1632"/>
                  </a:lnTo>
                  <a:cubicBezTo>
                    <a:pt x="1179" y="1644"/>
                    <a:pt x="1179" y="1656"/>
                    <a:pt x="1191" y="1656"/>
                  </a:cubicBezTo>
                  <a:cubicBezTo>
                    <a:pt x="1060" y="1811"/>
                    <a:pt x="953" y="1977"/>
                    <a:pt x="858" y="2156"/>
                  </a:cubicBezTo>
                  <a:cubicBezTo>
                    <a:pt x="846" y="2156"/>
                    <a:pt x="834" y="2144"/>
                    <a:pt x="834" y="2144"/>
                  </a:cubicBezTo>
                  <a:lnTo>
                    <a:pt x="572" y="2037"/>
                  </a:lnTo>
                  <a:cubicBezTo>
                    <a:pt x="551" y="2028"/>
                    <a:pt x="528" y="2023"/>
                    <a:pt x="505" y="2023"/>
                  </a:cubicBezTo>
                  <a:cubicBezTo>
                    <a:pt x="439" y="2023"/>
                    <a:pt x="373" y="2061"/>
                    <a:pt x="346" y="2132"/>
                  </a:cubicBezTo>
                  <a:lnTo>
                    <a:pt x="227" y="2418"/>
                  </a:lnTo>
                  <a:cubicBezTo>
                    <a:pt x="191" y="2501"/>
                    <a:pt x="227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7" y="2954"/>
                    <a:pt x="489" y="3168"/>
                    <a:pt x="465" y="3370"/>
                  </a:cubicBezTo>
                  <a:lnTo>
                    <a:pt x="167" y="3370"/>
                  </a:lnTo>
                  <a:cubicBezTo>
                    <a:pt x="72" y="3370"/>
                    <a:pt x="1" y="3454"/>
                    <a:pt x="1" y="3549"/>
                  </a:cubicBezTo>
                  <a:lnTo>
                    <a:pt x="1" y="3858"/>
                  </a:lnTo>
                  <a:cubicBezTo>
                    <a:pt x="1" y="3954"/>
                    <a:pt x="72" y="4037"/>
                    <a:pt x="167" y="4037"/>
                  </a:cubicBezTo>
                  <a:lnTo>
                    <a:pt x="453" y="4037"/>
                  </a:lnTo>
                  <a:cubicBezTo>
                    <a:pt x="453" y="4037"/>
                    <a:pt x="465" y="4025"/>
                    <a:pt x="465" y="4025"/>
                  </a:cubicBezTo>
                  <a:cubicBezTo>
                    <a:pt x="489" y="4204"/>
                    <a:pt x="525" y="4382"/>
                    <a:pt x="560" y="4549"/>
                  </a:cubicBezTo>
                  <a:lnTo>
                    <a:pt x="548" y="4549"/>
                  </a:lnTo>
                  <a:lnTo>
                    <a:pt x="287" y="4656"/>
                  </a:lnTo>
                  <a:cubicBezTo>
                    <a:pt x="203" y="4692"/>
                    <a:pt x="156" y="4787"/>
                    <a:pt x="191" y="4871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2"/>
                    <a:pt x="525" y="5263"/>
                  </a:cubicBezTo>
                  <a:lnTo>
                    <a:pt x="775" y="5168"/>
                  </a:lnTo>
                  <a:cubicBezTo>
                    <a:pt x="787" y="5168"/>
                    <a:pt x="787" y="5168"/>
                    <a:pt x="798" y="5156"/>
                  </a:cubicBezTo>
                  <a:cubicBezTo>
                    <a:pt x="906" y="5371"/>
                    <a:pt x="1037" y="5573"/>
                    <a:pt x="1179" y="5752"/>
                  </a:cubicBezTo>
                  <a:cubicBezTo>
                    <a:pt x="1179" y="5763"/>
                    <a:pt x="1168" y="5763"/>
                    <a:pt x="1168" y="5763"/>
                  </a:cubicBezTo>
                  <a:lnTo>
                    <a:pt x="977" y="5966"/>
                  </a:lnTo>
                  <a:cubicBezTo>
                    <a:pt x="906" y="6025"/>
                    <a:pt x="906" y="6144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2" y="6475"/>
                    <a:pt x="1316" y="6475"/>
                  </a:cubicBezTo>
                  <a:cubicBezTo>
                    <a:pt x="1361" y="6475"/>
                    <a:pt x="1406" y="6460"/>
                    <a:pt x="1441" y="6430"/>
                  </a:cubicBezTo>
                  <a:lnTo>
                    <a:pt x="1632" y="6228"/>
                  </a:lnTo>
                  <a:cubicBezTo>
                    <a:pt x="1644" y="6228"/>
                    <a:pt x="1644" y="6228"/>
                    <a:pt x="1644" y="6216"/>
                  </a:cubicBezTo>
                  <a:cubicBezTo>
                    <a:pt x="1787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30" y="6883"/>
                    <a:pt x="1977" y="6978"/>
                    <a:pt x="2061" y="7026"/>
                  </a:cubicBezTo>
                  <a:lnTo>
                    <a:pt x="2346" y="7145"/>
                  </a:lnTo>
                  <a:cubicBezTo>
                    <a:pt x="2368" y="7154"/>
                    <a:pt x="2391" y="7158"/>
                    <a:pt x="2415" y="7158"/>
                  </a:cubicBezTo>
                  <a:cubicBezTo>
                    <a:pt x="2481" y="7158"/>
                    <a:pt x="2546" y="7123"/>
                    <a:pt x="2573" y="7061"/>
                  </a:cubicBezTo>
                  <a:lnTo>
                    <a:pt x="2680" y="6811"/>
                  </a:lnTo>
                  <a:cubicBezTo>
                    <a:pt x="2692" y="6799"/>
                    <a:pt x="2692" y="6799"/>
                    <a:pt x="2692" y="6787"/>
                  </a:cubicBezTo>
                  <a:cubicBezTo>
                    <a:pt x="2906" y="6859"/>
                    <a:pt x="3132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8"/>
                  </a:lnTo>
                  <a:cubicBezTo>
                    <a:pt x="3370" y="7323"/>
                    <a:pt x="3442" y="7395"/>
                    <a:pt x="3537" y="7395"/>
                  </a:cubicBezTo>
                  <a:lnTo>
                    <a:pt x="3858" y="7395"/>
                  </a:lnTo>
                  <a:cubicBezTo>
                    <a:pt x="3954" y="7395"/>
                    <a:pt x="4025" y="7323"/>
                    <a:pt x="4025" y="7228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30"/>
                  </a:cubicBezTo>
                  <a:cubicBezTo>
                    <a:pt x="4239" y="6906"/>
                    <a:pt x="4442" y="6859"/>
                    <a:pt x="4632" y="6799"/>
                  </a:cubicBezTo>
                  <a:cubicBezTo>
                    <a:pt x="4632" y="6811"/>
                    <a:pt x="4644" y="6823"/>
                    <a:pt x="4644" y="6835"/>
                  </a:cubicBezTo>
                  <a:lnTo>
                    <a:pt x="4751" y="7085"/>
                  </a:lnTo>
                  <a:cubicBezTo>
                    <a:pt x="4779" y="7149"/>
                    <a:pt x="4842" y="7192"/>
                    <a:pt x="4913" y="7192"/>
                  </a:cubicBezTo>
                  <a:cubicBezTo>
                    <a:pt x="4934" y="7192"/>
                    <a:pt x="4956" y="7189"/>
                    <a:pt x="4978" y="7180"/>
                  </a:cubicBezTo>
                  <a:lnTo>
                    <a:pt x="5263" y="7061"/>
                  </a:lnTo>
                  <a:cubicBezTo>
                    <a:pt x="5347" y="7026"/>
                    <a:pt x="5394" y="6918"/>
                    <a:pt x="5359" y="6835"/>
                  </a:cubicBezTo>
                  <a:lnTo>
                    <a:pt x="5251" y="6573"/>
                  </a:lnTo>
                  <a:cubicBezTo>
                    <a:pt x="5251" y="6561"/>
                    <a:pt x="5240" y="6561"/>
                    <a:pt x="5240" y="6549"/>
                  </a:cubicBezTo>
                  <a:cubicBezTo>
                    <a:pt x="5418" y="6454"/>
                    <a:pt x="5585" y="6335"/>
                    <a:pt x="5740" y="6204"/>
                  </a:cubicBezTo>
                  <a:cubicBezTo>
                    <a:pt x="5751" y="6216"/>
                    <a:pt x="5751" y="6228"/>
                    <a:pt x="5763" y="6228"/>
                  </a:cubicBezTo>
                  <a:lnTo>
                    <a:pt x="5954" y="6430"/>
                  </a:lnTo>
                  <a:cubicBezTo>
                    <a:pt x="5990" y="6460"/>
                    <a:pt x="6034" y="6475"/>
                    <a:pt x="6079" y="6475"/>
                  </a:cubicBezTo>
                  <a:cubicBezTo>
                    <a:pt x="6124" y="6475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90" y="6144"/>
                    <a:pt x="6490" y="6025"/>
                    <a:pt x="6430" y="5966"/>
                  </a:cubicBezTo>
                  <a:lnTo>
                    <a:pt x="6228" y="5763"/>
                  </a:lnTo>
                  <a:cubicBezTo>
                    <a:pt x="6216" y="5763"/>
                    <a:pt x="6204" y="5752"/>
                    <a:pt x="6192" y="5740"/>
                  </a:cubicBezTo>
                  <a:cubicBezTo>
                    <a:pt x="6323" y="5585"/>
                    <a:pt x="6430" y="5418"/>
                    <a:pt x="6525" y="5240"/>
                  </a:cubicBezTo>
                  <a:cubicBezTo>
                    <a:pt x="6537" y="5252"/>
                    <a:pt x="6549" y="5252"/>
                    <a:pt x="6573" y="5263"/>
                  </a:cubicBezTo>
                  <a:lnTo>
                    <a:pt x="6823" y="5371"/>
                  </a:lnTo>
                  <a:cubicBezTo>
                    <a:pt x="6844" y="5380"/>
                    <a:pt x="6867" y="5384"/>
                    <a:pt x="6890" y="5384"/>
                  </a:cubicBezTo>
                  <a:cubicBezTo>
                    <a:pt x="6956" y="5384"/>
                    <a:pt x="7023" y="5346"/>
                    <a:pt x="7049" y="5275"/>
                  </a:cubicBezTo>
                  <a:lnTo>
                    <a:pt x="7168" y="4990"/>
                  </a:lnTo>
                  <a:cubicBezTo>
                    <a:pt x="7204" y="4906"/>
                    <a:pt x="7168" y="4799"/>
                    <a:pt x="7073" y="4763"/>
                  </a:cubicBezTo>
                  <a:lnTo>
                    <a:pt x="6823" y="4656"/>
                  </a:lnTo>
                  <a:cubicBezTo>
                    <a:pt x="6811" y="4656"/>
                    <a:pt x="6787" y="4644"/>
                    <a:pt x="6775" y="4644"/>
                  </a:cubicBezTo>
                  <a:cubicBezTo>
                    <a:pt x="6835" y="4442"/>
                    <a:pt x="6883" y="4239"/>
                    <a:pt x="6894" y="4025"/>
                  </a:cubicBezTo>
                  <a:lnTo>
                    <a:pt x="7228" y="4025"/>
                  </a:lnTo>
                  <a:cubicBezTo>
                    <a:pt x="7323" y="4025"/>
                    <a:pt x="7395" y="3954"/>
                    <a:pt x="7395" y="3858"/>
                  </a:cubicBezTo>
                  <a:lnTo>
                    <a:pt x="7395" y="3549"/>
                  </a:lnTo>
                  <a:cubicBezTo>
                    <a:pt x="7395" y="3454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894" y="3382"/>
                  </a:cubicBezTo>
                  <a:cubicBezTo>
                    <a:pt x="6883" y="3204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47" y="2846"/>
                  </a:cubicBezTo>
                  <a:lnTo>
                    <a:pt x="7109" y="2751"/>
                  </a:lnTo>
                  <a:cubicBezTo>
                    <a:pt x="7204" y="2715"/>
                    <a:pt x="7240" y="2620"/>
                    <a:pt x="7204" y="2525"/>
                  </a:cubicBezTo>
                  <a:lnTo>
                    <a:pt x="7097" y="2239"/>
                  </a:lnTo>
                  <a:cubicBezTo>
                    <a:pt x="7068" y="2163"/>
                    <a:pt x="7002" y="2125"/>
                    <a:pt x="6927" y="2125"/>
                  </a:cubicBezTo>
                  <a:cubicBezTo>
                    <a:pt x="6909" y="2125"/>
                    <a:pt x="6890" y="2127"/>
                    <a:pt x="6871" y="2132"/>
                  </a:cubicBezTo>
                  <a:lnTo>
                    <a:pt x="6621" y="2239"/>
                  </a:lnTo>
                  <a:cubicBezTo>
                    <a:pt x="6597" y="2239"/>
                    <a:pt x="6585" y="2251"/>
                    <a:pt x="6573" y="2263"/>
                  </a:cubicBezTo>
                  <a:cubicBezTo>
                    <a:pt x="6466" y="2049"/>
                    <a:pt x="6335" y="1846"/>
                    <a:pt x="6180" y="1668"/>
                  </a:cubicBezTo>
                  <a:cubicBezTo>
                    <a:pt x="6204" y="1656"/>
                    <a:pt x="6216" y="1644"/>
                    <a:pt x="6228" y="1632"/>
                  </a:cubicBezTo>
                  <a:lnTo>
                    <a:pt x="6430" y="1442"/>
                  </a:lnTo>
                  <a:cubicBezTo>
                    <a:pt x="6490" y="1370"/>
                    <a:pt x="6490" y="1263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4" y="924"/>
                    <a:pt x="6079" y="924"/>
                  </a:cubicBezTo>
                  <a:cubicBezTo>
                    <a:pt x="6034" y="924"/>
                    <a:pt x="5990" y="941"/>
                    <a:pt x="5954" y="977"/>
                  </a:cubicBezTo>
                  <a:lnTo>
                    <a:pt x="5763" y="1168"/>
                  </a:lnTo>
                  <a:cubicBezTo>
                    <a:pt x="5751" y="1180"/>
                    <a:pt x="5740" y="1203"/>
                    <a:pt x="5740" y="1215"/>
                  </a:cubicBezTo>
                  <a:cubicBezTo>
                    <a:pt x="5597" y="1096"/>
                    <a:pt x="5442" y="1001"/>
                    <a:pt x="5287" y="906"/>
                  </a:cubicBezTo>
                  <a:cubicBezTo>
                    <a:pt x="5299" y="894"/>
                    <a:pt x="5311" y="882"/>
                    <a:pt x="5311" y="858"/>
                  </a:cubicBezTo>
                  <a:lnTo>
                    <a:pt x="5430" y="608"/>
                  </a:lnTo>
                  <a:cubicBezTo>
                    <a:pt x="5466" y="525"/>
                    <a:pt x="5430" y="418"/>
                    <a:pt x="5335" y="382"/>
                  </a:cubicBezTo>
                  <a:lnTo>
                    <a:pt x="5049" y="251"/>
                  </a:lnTo>
                  <a:cubicBezTo>
                    <a:pt x="5030" y="243"/>
                    <a:pt x="5010" y="239"/>
                    <a:pt x="4989" y="239"/>
                  </a:cubicBezTo>
                  <a:cubicBezTo>
                    <a:pt x="4920" y="239"/>
                    <a:pt x="4850" y="282"/>
                    <a:pt x="4823" y="346"/>
                  </a:cubicBezTo>
                  <a:lnTo>
                    <a:pt x="4716" y="596"/>
                  </a:lnTo>
                  <a:cubicBezTo>
                    <a:pt x="4704" y="608"/>
                    <a:pt x="4704" y="632"/>
                    <a:pt x="4704" y="644"/>
                  </a:cubicBezTo>
                  <a:cubicBezTo>
                    <a:pt x="4478" y="572"/>
                    <a:pt x="4251" y="525"/>
                    <a:pt x="4025" y="501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4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 flipH="1">
              <a:off x="228590" y="229012"/>
              <a:ext cx="1274211" cy="1270383"/>
            </a:xfrm>
            <a:custGeom>
              <a:rect b="b" l="l" r="r" t="t"/>
              <a:pathLst>
                <a:path extrusionOk="0" h="18817" w="18873">
                  <a:moveTo>
                    <a:pt x="11200" y="3195"/>
                  </a:moveTo>
                  <a:cubicBezTo>
                    <a:pt x="11272" y="3195"/>
                    <a:pt x="11346" y="3206"/>
                    <a:pt x="11419" y="3229"/>
                  </a:cubicBezTo>
                  <a:cubicBezTo>
                    <a:pt x="12824" y="3694"/>
                    <a:pt x="14038" y="4622"/>
                    <a:pt x="14836" y="5861"/>
                  </a:cubicBezTo>
                  <a:cubicBezTo>
                    <a:pt x="15074" y="6230"/>
                    <a:pt x="14931" y="6730"/>
                    <a:pt x="14538" y="6920"/>
                  </a:cubicBezTo>
                  <a:cubicBezTo>
                    <a:pt x="14122" y="7123"/>
                    <a:pt x="13717" y="7313"/>
                    <a:pt x="13300" y="7504"/>
                  </a:cubicBezTo>
                  <a:cubicBezTo>
                    <a:pt x="13197" y="7553"/>
                    <a:pt x="13089" y="7577"/>
                    <a:pt x="12981" y="7577"/>
                  </a:cubicBezTo>
                  <a:cubicBezTo>
                    <a:pt x="12752" y="7577"/>
                    <a:pt x="12529" y="7468"/>
                    <a:pt x="12383" y="7265"/>
                  </a:cubicBezTo>
                  <a:cubicBezTo>
                    <a:pt x="11967" y="6670"/>
                    <a:pt x="11371" y="6218"/>
                    <a:pt x="10693" y="5968"/>
                  </a:cubicBezTo>
                  <a:cubicBezTo>
                    <a:pt x="10359" y="5837"/>
                    <a:pt x="10157" y="5491"/>
                    <a:pt x="10228" y="5146"/>
                  </a:cubicBezTo>
                  <a:cubicBezTo>
                    <a:pt x="10312" y="4694"/>
                    <a:pt x="10395" y="4241"/>
                    <a:pt x="10478" y="3801"/>
                  </a:cubicBezTo>
                  <a:cubicBezTo>
                    <a:pt x="10547" y="3437"/>
                    <a:pt x="10859" y="3195"/>
                    <a:pt x="11200" y="3195"/>
                  </a:cubicBezTo>
                  <a:close/>
                  <a:moveTo>
                    <a:pt x="6244" y="3840"/>
                  </a:moveTo>
                  <a:cubicBezTo>
                    <a:pt x="6517" y="3840"/>
                    <a:pt x="6779" y="3994"/>
                    <a:pt x="6906" y="4265"/>
                  </a:cubicBezTo>
                  <a:cubicBezTo>
                    <a:pt x="7109" y="4670"/>
                    <a:pt x="7299" y="5087"/>
                    <a:pt x="7502" y="5491"/>
                  </a:cubicBezTo>
                  <a:cubicBezTo>
                    <a:pt x="7657" y="5825"/>
                    <a:pt x="7549" y="6206"/>
                    <a:pt x="7252" y="6408"/>
                  </a:cubicBezTo>
                  <a:cubicBezTo>
                    <a:pt x="6656" y="6837"/>
                    <a:pt x="6204" y="7420"/>
                    <a:pt x="5954" y="8099"/>
                  </a:cubicBezTo>
                  <a:cubicBezTo>
                    <a:pt x="5839" y="8402"/>
                    <a:pt x="5559" y="8586"/>
                    <a:pt x="5258" y="8586"/>
                  </a:cubicBezTo>
                  <a:cubicBezTo>
                    <a:pt x="5217" y="8586"/>
                    <a:pt x="5174" y="8582"/>
                    <a:pt x="5132" y="8575"/>
                  </a:cubicBezTo>
                  <a:cubicBezTo>
                    <a:pt x="4680" y="8492"/>
                    <a:pt x="4228" y="8408"/>
                    <a:pt x="3787" y="8325"/>
                  </a:cubicBezTo>
                  <a:cubicBezTo>
                    <a:pt x="3346" y="8242"/>
                    <a:pt x="3085" y="7801"/>
                    <a:pt x="3227" y="7373"/>
                  </a:cubicBezTo>
                  <a:cubicBezTo>
                    <a:pt x="3680" y="5968"/>
                    <a:pt x="4609" y="4765"/>
                    <a:pt x="5847" y="3956"/>
                  </a:cubicBezTo>
                  <a:cubicBezTo>
                    <a:pt x="5972" y="3877"/>
                    <a:pt x="6109" y="3840"/>
                    <a:pt x="6244" y="3840"/>
                  </a:cubicBezTo>
                  <a:close/>
                  <a:moveTo>
                    <a:pt x="9211" y="7035"/>
                  </a:moveTo>
                  <a:cubicBezTo>
                    <a:pt x="9716" y="7035"/>
                    <a:pt x="10226" y="7195"/>
                    <a:pt x="10657" y="7527"/>
                  </a:cubicBezTo>
                  <a:cubicBezTo>
                    <a:pt x="11693" y="8325"/>
                    <a:pt x="11883" y="9813"/>
                    <a:pt x="11086" y="10849"/>
                  </a:cubicBezTo>
                  <a:cubicBezTo>
                    <a:pt x="10620" y="11454"/>
                    <a:pt x="9919" y="11771"/>
                    <a:pt x="9210" y="11771"/>
                  </a:cubicBezTo>
                  <a:cubicBezTo>
                    <a:pt x="8704" y="11771"/>
                    <a:pt x="8195" y="11610"/>
                    <a:pt x="7764" y="11278"/>
                  </a:cubicBezTo>
                  <a:cubicBezTo>
                    <a:pt x="6728" y="10480"/>
                    <a:pt x="6537" y="8992"/>
                    <a:pt x="7335" y="7956"/>
                  </a:cubicBezTo>
                  <a:cubicBezTo>
                    <a:pt x="7801" y="7351"/>
                    <a:pt x="8502" y="7035"/>
                    <a:pt x="9211" y="7035"/>
                  </a:cubicBezTo>
                  <a:close/>
                  <a:moveTo>
                    <a:pt x="13533" y="10220"/>
                  </a:moveTo>
                  <a:cubicBezTo>
                    <a:pt x="13574" y="10220"/>
                    <a:pt x="13615" y="10223"/>
                    <a:pt x="13657" y="10230"/>
                  </a:cubicBezTo>
                  <a:cubicBezTo>
                    <a:pt x="14110" y="10313"/>
                    <a:pt x="14550" y="10409"/>
                    <a:pt x="15003" y="10492"/>
                  </a:cubicBezTo>
                  <a:cubicBezTo>
                    <a:pt x="15431" y="10563"/>
                    <a:pt x="15705" y="11016"/>
                    <a:pt x="15562" y="11433"/>
                  </a:cubicBezTo>
                  <a:cubicBezTo>
                    <a:pt x="15110" y="12838"/>
                    <a:pt x="14181" y="14052"/>
                    <a:pt x="12931" y="14850"/>
                  </a:cubicBezTo>
                  <a:cubicBezTo>
                    <a:pt x="12809" y="14929"/>
                    <a:pt x="12672" y="14966"/>
                    <a:pt x="12537" y="14966"/>
                  </a:cubicBezTo>
                  <a:cubicBezTo>
                    <a:pt x="12264" y="14966"/>
                    <a:pt x="11999" y="14815"/>
                    <a:pt x="11871" y="14552"/>
                  </a:cubicBezTo>
                  <a:cubicBezTo>
                    <a:pt x="11681" y="14135"/>
                    <a:pt x="11478" y="13731"/>
                    <a:pt x="11288" y="13314"/>
                  </a:cubicBezTo>
                  <a:cubicBezTo>
                    <a:pt x="11133" y="12992"/>
                    <a:pt x="11240" y="12599"/>
                    <a:pt x="11538" y="12397"/>
                  </a:cubicBezTo>
                  <a:cubicBezTo>
                    <a:pt x="12121" y="11980"/>
                    <a:pt x="12586" y="11385"/>
                    <a:pt x="12836" y="10706"/>
                  </a:cubicBezTo>
                  <a:cubicBezTo>
                    <a:pt x="12941" y="10412"/>
                    <a:pt x="13222" y="10220"/>
                    <a:pt x="13533" y="10220"/>
                  </a:cubicBezTo>
                  <a:close/>
                  <a:moveTo>
                    <a:pt x="5799" y="11231"/>
                  </a:moveTo>
                  <a:cubicBezTo>
                    <a:pt x="6031" y="11231"/>
                    <a:pt x="6255" y="11343"/>
                    <a:pt x="6394" y="11540"/>
                  </a:cubicBezTo>
                  <a:cubicBezTo>
                    <a:pt x="6823" y="12135"/>
                    <a:pt x="7407" y="12588"/>
                    <a:pt x="8097" y="12849"/>
                  </a:cubicBezTo>
                  <a:cubicBezTo>
                    <a:pt x="8430" y="12969"/>
                    <a:pt x="8633" y="13314"/>
                    <a:pt x="8561" y="13671"/>
                  </a:cubicBezTo>
                  <a:cubicBezTo>
                    <a:pt x="8478" y="14112"/>
                    <a:pt x="8395" y="14564"/>
                    <a:pt x="8311" y="15016"/>
                  </a:cubicBezTo>
                  <a:cubicBezTo>
                    <a:pt x="8243" y="15370"/>
                    <a:pt x="7931" y="15610"/>
                    <a:pt x="7584" y="15610"/>
                  </a:cubicBezTo>
                  <a:cubicBezTo>
                    <a:pt x="7510" y="15610"/>
                    <a:pt x="7434" y="15599"/>
                    <a:pt x="7359" y="15576"/>
                  </a:cubicBezTo>
                  <a:cubicBezTo>
                    <a:pt x="5954" y="15124"/>
                    <a:pt x="4751" y="14195"/>
                    <a:pt x="3954" y="12945"/>
                  </a:cubicBezTo>
                  <a:cubicBezTo>
                    <a:pt x="3704" y="12576"/>
                    <a:pt x="3847" y="12076"/>
                    <a:pt x="4251" y="11885"/>
                  </a:cubicBezTo>
                  <a:cubicBezTo>
                    <a:pt x="4656" y="11695"/>
                    <a:pt x="5073" y="11492"/>
                    <a:pt x="5490" y="11302"/>
                  </a:cubicBezTo>
                  <a:cubicBezTo>
                    <a:pt x="5590" y="11254"/>
                    <a:pt x="5695" y="11231"/>
                    <a:pt x="5799" y="11231"/>
                  </a:cubicBezTo>
                  <a:close/>
                  <a:moveTo>
                    <a:pt x="8666" y="0"/>
                  </a:moveTo>
                  <a:cubicBezTo>
                    <a:pt x="8651" y="0"/>
                    <a:pt x="8636" y="1"/>
                    <a:pt x="8621" y="3"/>
                  </a:cubicBezTo>
                  <a:lnTo>
                    <a:pt x="7823" y="110"/>
                  </a:lnTo>
                  <a:cubicBezTo>
                    <a:pt x="7585" y="146"/>
                    <a:pt x="7407" y="360"/>
                    <a:pt x="7442" y="598"/>
                  </a:cubicBezTo>
                  <a:lnTo>
                    <a:pt x="7537" y="1300"/>
                  </a:lnTo>
                  <a:cubicBezTo>
                    <a:pt x="7537" y="1324"/>
                    <a:pt x="7549" y="1348"/>
                    <a:pt x="7549" y="1372"/>
                  </a:cubicBezTo>
                  <a:cubicBezTo>
                    <a:pt x="7049" y="1491"/>
                    <a:pt x="6561" y="1646"/>
                    <a:pt x="6097" y="1860"/>
                  </a:cubicBezTo>
                  <a:cubicBezTo>
                    <a:pt x="6085" y="1836"/>
                    <a:pt x="6073" y="1812"/>
                    <a:pt x="6061" y="1789"/>
                  </a:cubicBezTo>
                  <a:lnTo>
                    <a:pt x="5716" y="1181"/>
                  </a:lnTo>
                  <a:cubicBezTo>
                    <a:pt x="5636" y="1037"/>
                    <a:pt x="5490" y="957"/>
                    <a:pt x="5339" y="957"/>
                  </a:cubicBezTo>
                  <a:cubicBezTo>
                    <a:pt x="5265" y="957"/>
                    <a:pt x="5190" y="976"/>
                    <a:pt x="5121" y="1015"/>
                  </a:cubicBezTo>
                  <a:lnTo>
                    <a:pt x="4418" y="1408"/>
                  </a:lnTo>
                  <a:cubicBezTo>
                    <a:pt x="4216" y="1527"/>
                    <a:pt x="4144" y="1800"/>
                    <a:pt x="4263" y="2003"/>
                  </a:cubicBezTo>
                  <a:lnTo>
                    <a:pt x="4609" y="2622"/>
                  </a:lnTo>
                  <a:cubicBezTo>
                    <a:pt x="4620" y="2634"/>
                    <a:pt x="4632" y="2658"/>
                    <a:pt x="4644" y="2670"/>
                  </a:cubicBezTo>
                  <a:cubicBezTo>
                    <a:pt x="4204" y="2979"/>
                    <a:pt x="3787" y="3348"/>
                    <a:pt x="3406" y="3753"/>
                  </a:cubicBezTo>
                  <a:cubicBezTo>
                    <a:pt x="3370" y="3694"/>
                    <a:pt x="3335" y="3646"/>
                    <a:pt x="3287" y="3610"/>
                  </a:cubicBezTo>
                  <a:lnTo>
                    <a:pt x="2715" y="3170"/>
                  </a:lnTo>
                  <a:cubicBezTo>
                    <a:pt x="2637" y="3111"/>
                    <a:pt x="2545" y="3082"/>
                    <a:pt x="2453" y="3082"/>
                  </a:cubicBezTo>
                  <a:cubicBezTo>
                    <a:pt x="2322" y="3082"/>
                    <a:pt x="2192" y="3141"/>
                    <a:pt x="2108" y="3253"/>
                  </a:cubicBezTo>
                  <a:lnTo>
                    <a:pt x="1608" y="3896"/>
                  </a:lnTo>
                  <a:cubicBezTo>
                    <a:pt x="1465" y="4086"/>
                    <a:pt x="1501" y="4360"/>
                    <a:pt x="1692" y="4515"/>
                  </a:cubicBezTo>
                  <a:lnTo>
                    <a:pt x="2251" y="4944"/>
                  </a:lnTo>
                  <a:cubicBezTo>
                    <a:pt x="2299" y="4979"/>
                    <a:pt x="2358" y="5015"/>
                    <a:pt x="2418" y="5027"/>
                  </a:cubicBezTo>
                  <a:cubicBezTo>
                    <a:pt x="2168" y="5420"/>
                    <a:pt x="1953" y="5825"/>
                    <a:pt x="1787" y="6242"/>
                  </a:cubicBezTo>
                  <a:cubicBezTo>
                    <a:pt x="1775" y="6242"/>
                    <a:pt x="1751" y="6230"/>
                    <a:pt x="1739" y="6230"/>
                  </a:cubicBezTo>
                  <a:lnTo>
                    <a:pt x="1060" y="6027"/>
                  </a:lnTo>
                  <a:cubicBezTo>
                    <a:pt x="1018" y="6014"/>
                    <a:pt x="976" y="6008"/>
                    <a:pt x="933" y="6008"/>
                  </a:cubicBezTo>
                  <a:cubicBezTo>
                    <a:pt x="748" y="6008"/>
                    <a:pt x="573" y="6129"/>
                    <a:pt x="525" y="6313"/>
                  </a:cubicBezTo>
                  <a:lnTo>
                    <a:pt x="287" y="7087"/>
                  </a:lnTo>
                  <a:cubicBezTo>
                    <a:pt x="215" y="7313"/>
                    <a:pt x="346" y="7563"/>
                    <a:pt x="584" y="7635"/>
                  </a:cubicBezTo>
                  <a:lnTo>
                    <a:pt x="1263" y="7837"/>
                  </a:lnTo>
                  <a:lnTo>
                    <a:pt x="1299" y="7837"/>
                  </a:lnTo>
                  <a:cubicBezTo>
                    <a:pt x="1191" y="8444"/>
                    <a:pt x="1144" y="9039"/>
                    <a:pt x="1156" y="9647"/>
                  </a:cubicBezTo>
                  <a:lnTo>
                    <a:pt x="1108" y="9647"/>
                  </a:lnTo>
                  <a:lnTo>
                    <a:pt x="418" y="9742"/>
                  </a:lnTo>
                  <a:cubicBezTo>
                    <a:pt x="168" y="9766"/>
                    <a:pt x="1" y="9992"/>
                    <a:pt x="37" y="10230"/>
                  </a:cubicBezTo>
                  <a:lnTo>
                    <a:pt x="144" y="11028"/>
                  </a:lnTo>
                  <a:cubicBezTo>
                    <a:pt x="165" y="11244"/>
                    <a:pt x="354" y="11402"/>
                    <a:pt x="567" y="11402"/>
                  </a:cubicBezTo>
                  <a:cubicBezTo>
                    <a:pt x="589" y="11402"/>
                    <a:pt x="610" y="11400"/>
                    <a:pt x="632" y="11397"/>
                  </a:cubicBezTo>
                  <a:lnTo>
                    <a:pt x="1322" y="11314"/>
                  </a:lnTo>
                  <a:cubicBezTo>
                    <a:pt x="1346" y="11302"/>
                    <a:pt x="1358" y="11302"/>
                    <a:pt x="1370" y="11302"/>
                  </a:cubicBezTo>
                  <a:cubicBezTo>
                    <a:pt x="1477" y="11742"/>
                    <a:pt x="1620" y="12183"/>
                    <a:pt x="1799" y="12611"/>
                  </a:cubicBezTo>
                  <a:cubicBezTo>
                    <a:pt x="1787" y="12623"/>
                    <a:pt x="1775" y="12623"/>
                    <a:pt x="1763" y="12635"/>
                  </a:cubicBezTo>
                  <a:lnTo>
                    <a:pt x="1144" y="12969"/>
                  </a:lnTo>
                  <a:cubicBezTo>
                    <a:pt x="930" y="13088"/>
                    <a:pt x="846" y="13350"/>
                    <a:pt x="965" y="13564"/>
                  </a:cubicBezTo>
                  <a:lnTo>
                    <a:pt x="1346" y="14266"/>
                  </a:lnTo>
                  <a:cubicBezTo>
                    <a:pt x="1428" y="14414"/>
                    <a:pt x="1578" y="14499"/>
                    <a:pt x="1733" y="14499"/>
                  </a:cubicBezTo>
                  <a:cubicBezTo>
                    <a:pt x="1804" y="14499"/>
                    <a:pt x="1875" y="14482"/>
                    <a:pt x="1942" y="14445"/>
                  </a:cubicBezTo>
                  <a:lnTo>
                    <a:pt x="2561" y="14112"/>
                  </a:lnTo>
                  <a:cubicBezTo>
                    <a:pt x="2573" y="14100"/>
                    <a:pt x="2596" y="14088"/>
                    <a:pt x="2608" y="14076"/>
                  </a:cubicBezTo>
                  <a:cubicBezTo>
                    <a:pt x="2942" y="14552"/>
                    <a:pt x="3323" y="15004"/>
                    <a:pt x="3763" y="15421"/>
                  </a:cubicBezTo>
                  <a:cubicBezTo>
                    <a:pt x="3751" y="15433"/>
                    <a:pt x="3727" y="15445"/>
                    <a:pt x="3716" y="15469"/>
                  </a:cubicBezTo>
                  <a:lnTo>
                    <a:pt x="3287" y="16017"/>
                  </a:lnTo>
                  <a:cubicBezTo>
                    <a:pt x="3144" y="16219"/>
                    <a:pt x="3180" y="16493"/>
                    <a:pt x="3370" y="16636"/>
                  </a:cubicBezTo>
                  <a:lnTo>
                    <a:pt x="4001" y="17124"/>
                  </a:lnTo>
                  <a:cubicBezTo>
                    <a:pt x="4080" y="17183"/>
                    <a:pt x="4172" y="17211"/>
                    <a:pt x="4265" y="17211"/>
                  </a:cubicBezTo>
                  <a:cubicBezTo>
                    <a:pt x="4397" y="17211"/>
                    <a:pt x="4529" y="17153"/>
                    <a:pt x="4620" y="17040"/>
                  </a:cubicBezTo>
                  <a:lnTo>
                    <a:pt x="5049" y="16481"/>
                  </a:lnTo>
                  <a:cubicBezTo>
                    <a:pt x="5061" y="16469"/>
                    <a:pt x="5073" y="16445"/>
                    <a:pt x="5085" y="16421"/>
                  </a:cubicBezTo>
                  <a:cubicBezTo>
                    <a:pt x="5549" y="16707"/>
                    <a:pt x="6025" y="16945"/>
                    <a:pt x="6514" y="17124"/>
                  </a:cubicBezTo>
                  <a:cubicBezTo>
                    <a:pt x="6502" y="17148"/>
                    <a:pt x="6490" y="17171"/>
                    <a:pt x="6478" y="17195"/>
                  </a:cubicBezTo>
                  <a:lnTo>
                    <a:pt x="6299" y="17874"/>
                  </a:lnTo>
                  <a:cubicBezTo>
                    <a:pt x="6240" y="18112"/>
                    <a:pt x="6383" y="18350"/>
                    <a:pt x="6609" y="18410"/>
                  </a:cubicBezTo>
                  <a:lnTo>
                    <a:pt x="7383" y="18624"/>
                  </a:lnTo>
                  <a:cubicBezTo>
                    <a:pt x="7419" y="18633"/>
                    <a:pt x="7456" y="18638"/>
                    <a:pt x="7492" y="18638"/>
                  </a:cubicBezTo>
                  <a:cubicBezTo>
                    <a:pt x="7690" y="18638"/>
                    <a:pt x="7868" y="18506"/>
                    <a:pt x="7918" y="18314"/>
                  </a:cubicBezTo>
                  <a:lnTo>
                    <a:pt x="8109" y="17624"/>
                  </a:lnTo>
                  <a:cubicBezTo>
                    <a:pt x="8109" y="17600"/>
                    <a:pt x="8121" y="17576"/>
                    <a:pt x="8121" y="17541"/>
                  </a:cubicBezTo>
                  <a:cubicBezTo>
                    <a:pt x="8528" y="17607"/>
                    <a:pt x="8943" y="17643"/>
                    <a:pt x="9354" y="17643"/>
                  </a:cubicBezTo>
                  <a:cubicBezTo>
                    <a:pt x="9459" y="17643"/>
                    <a:pt x="9564" y="17641"/>
                    <a:pt x="9669" y="17636"/>
                  </a:cubicBezTo>
                  <a:cubicBezTo>
                    <a:pt x="9669" y="17671"/>
                    <a:pt x="9669" y="17695"/>
                    <a:pt x="9681" y="17731"/>
                  </a:cubicBezTo>
                  <a:lnTo>
                    <a:pt x="9764" y="18433"/>
                  </a:lnTo>
                  <a:cubicBezTo>
                    <a:pt x="9797" y="18656"/>
                    <a:pt x="9987" y="18817"/>
                    <a:pt x="10207" y="18817"/>
                  </a:cubicBezTo>
                  <a:cubicBezTo>
                    <a:pt x="10222" y="18817"/>
                    <a:pt x="10237" y="18816"/>
                    <a:pt x="10252" y="18814"/>
                  </a:cubicBezTo>
                  <a:lnTo>
                    <a:pt x="11050" y="18707"/>
                  </a:lnTo>
                  <a:cubicBezTo>
                    <a:pt x="11288" y="18672"/>
                    <a:pt x="11455" y="18457"/>
                    <a:pt x="11431" y="18219"/>
                  </a:cubicBezTo>
                  <a:lnTo>
                    <a:pt x="11336" y="17517"/>
                  </a:lnTo>
                  <a:cubicBezTo>
                    <a:pt x="11336" y="17481"/>
                    <a:pt x="11324" y="17445"/>
                    <a:pt x="11312" y="17421"/>
                  </a:cubicBezTo>
                  <a:cubicBezTo>
                    <a:pt x="11812" y="17302"/>
                    <a:pt x="12300" y="17136"/>
                    <a:pt x="12764" y="16921"/>
                  </a:cubicBezTo>
                  <a:cubicBezTo>
                    <a:pt x="12776" y="16957"/>
                    <a:pt x="12788" y="16993"/>
                    <a:pt x="12812" y="17029"/>
                  </a:cubicBezTo>
                  <a:lnTo>
                    <a:pt x="13157" y="17636"/>
                  </a:lnTo>
                  <a:cubicBezTo>
                    <a:pt x="13238" y="17780"/>
                    <a:pt x="13383" y="17860"/>
                    <a:pt x="13535" y="17860"/>
                  </a:cubicBezTo>
                  <a:cubicBezTo>
                    <a:pt x="13608" y="17860"/>
                    <a:pt x="13683" y="17841"/>
                    <a:pt x="13753" y="17802"/>
                  </a:cubicBezTo>
                  <a:lnTo>
                    <a:pt x="14455" y="17398"/>
                  </a:lnTo>
                  <a:cubicBezTo>
                    <a:pt x="14657" y="17279"/>
                    <a:pt x="14729" y="17017"/>
                    <a:pt x="14610" y="16802"/>
                  </a:cubicBezTo>
                  <a:lnTo>
                    <a:pt x="14265" y="16195"/>
                  </a:lnTo>
                  <a:cubicBezTo>
                    <a:pt x="14241" y="16159"/>
                    <a:pt x="14217" y="16124"/>
                    <a:pt x="14193" y="16100"/>
                  </a:cubicBezTo>
                  <a:cubicBezTo>
                    <a:pt x="14622" y="15790"/>
                    <a:pt x="15027" y="15433"/>
                    <a:pt x="15408" y="15040"/>
                  </a:cubicBezTo>
                  <a:cubicBezTo>
                    <a:pt x="15431" y="15064"/>
                    <a:pt x="15455" y="15100"/>
                    <a:pt x="15491" y="15124"/>
                  </a:cubicBezTo>
                  <a:lnTo>
                    <a:pt x="16050" y="15552"/>
                  </a:lnTo>
                  <a:cubicBezTo>
                    <a:pt x="16131" y="15618"/>
                    <a:pt x="16227" y="15649"/>
                    <a:pt x="16322" y="15649"/>
                  </a:cubicBezTo>
                  <a:cubicBezTo>
                    <a:pt x="16451" y="15649"/>
                    <a:pt x="16580" y="15591"/>
                    <a:pt x="16670" y="15481"/>
                  </a:cubicBezTo>
                  <a:lnTo>
                    <a:pt x="17158" y="14838"/>
                  </a:lnTo>
                  <a:cubicBezTo>
                    <a:pt x="17301" y="14647"/>
                    <a:pt x="17265" y="14373"/>
                    <a:pt x="17074" y="14231"/>
                  </a:cubicBezTo>
                  <a:lnTo>
                    <a:pt x="16515" y="13802"/>
                  </a:lnTo>
                  <a:cubicBezTo>
                    <a:pt x="16479" y="13766"/>
                    <a:pt x="16443" y="13754"/>
                    <a:pt x="16408" y="13731"/>
                  </a:cubicBezTo>
                  <a:cubicBezTo>
                    <a:pt x="16646" y="13350"/>
                    <a:pt x="16848" y="12945"/>
                    <a:pt x="17015" y="12528"/>
                  </a:cubicBezTo>
                  <a:cubicBezTo>
                    <a:pt x="17051" y="12552"/>
                    <a:pt x="17086" y="12576"/>
                    <a:pt x="17134" y="12588"/>
                  </a:cubicBezTo>
                  <a:lnTo>
                    <a:pt x="17813" y="12790"/>
                  </a:lnTo>
                  <a:cubicBezTo>
                    <a:pt x="17855" y="12803"/>
                    <a:pt x="17897" y="12809"/>
                    <a:pt x="17940" y="12809"/>
                  </a:cubicBezTo>
                  <a:cubicBezTo>
                    <a:pt x="18125" y="12809"/>
                    <a:pt x="18300" y="12688"/>
                    <a:pt x="18348" y="12504"/>
                  </a:cubicBezTo>
                  <a:lnTo>
                    <a:pt x="18586" y="11730"/>
                  </a:lnTo>
                  <a:cubicBezTo>
                    <a:pt x="18658" y="11504"/>
                    <a:pt x="18527" y="11254"/>
                    <a:pt x="18289" y="11183"/>
                  </a:cubicBezTo>
                  <a:lnTo>
                    <a:pt x="17610" y="10980"/>
                  </a:lnTo>
                  <a:cubicBezTo>
                    <a:pt x="17574" y="10968"/>
                    <a:pt x="17527" y="10968"/>
                    <a:pt x="17479" y="10968"/>
                  </a:cubicBezTo>
                  <a:cubicBezTo>
                    <a:pt x="17598" y="10373"/>
                    <a:pt x="17646" y="9766"/>
                    <a:pt x="17622" y="9159"/>
                  </a:cubicBezTo>
                  <a:lnTo>
                    <a:pt x="17622" y="9159"/>
                  </a:lnTo>
                  <a:cubicBezTo>
                    <a:pt x="17670" y="9170"/>
                    <a:pt x="17717" y="9170"/>
                    <a:pt x="17765" y="9170"/>
                  </a:cubicBezTo>
                  <a:lnTo>
                    <a:pt x="18456" y="9075"/>
                  </a:lnTo>
                  <a:cubicBezTo>
                    <a:pt x="18706" y="9051"/>
                    <a:pt x="18872" y="8825"/>
                    <a:pt x="18837" y="8587"/>
                  </a:cubicBezTo>
                  <a:lnTo>
                    <a:pt x="18729" y="7789"/>
                  </a:lnTo>
                  <a:cubicBezTo>
                    <a:pt x="18708" y="7573"/>
                    <a:pt x="18519" y="7415"/>
                    <a:pt x="18306" y="7415"/>
                  </a:cubicBezTo>
                  <a:cubicBezTo>
                    <a:pt x="18284" y="7415"/>
                    <a:pt x="18263" y="7417"/>
                    <a:pt x="18241" y="7420"/>
                  </a:cubicBezTo>
                  <a:lnTo>
                    <a:pt x="17551" y="7504"/>
                  </a:lnTo>
                  <a:cubicBezTo>
                    <a:pt x="17503" y="7515"/>
                    <a:pt x="17455" y="7527"/>
                    <a:pt x="17420" y="7539"/>
                  </a:cubicBezTo>
                  <a:cubicBezTo>
                    <a:pt x="17313" y="7099"/>
                    <a:pt x="17170" y="6658"/>
                    <a:pt x="16991" y="6230"/>
                  </a:cubicBezTo>
                  <a:cubicBezTo>
                    <a:pt x="17039" y="6218"/>
                    <a:pt x="17074" y="6206"/>
                    <a:pt x="17110" y="6182"/>
                  </a:cubicBezTo>
                  <a:lnTo>
                    <a:pt x="17729" y="5849"/>
                  </a:lnTo>
                  <a:cubicBezTo>
                    <a:pt x="17944" y="5730"/>
                    <a:pt x="18027" y="5468"/>
                    <a:pt x="17908" y="5253"/>
                  </a:cubicBezTo>
                  <a:lnTo>
                    <a:pt x="17527" y="4551"/>
                  </a:lnTo>
                  <a:cubicBezTo>
                    <a:pt x="17445" y="4403"/>
                    <a:pt x="17295" y="4318"/>
                    <a:pt x="17140" y="4318"/>
                  </a:cubicBezTo>
                  <a:cubicBezTo>
                    <a:pt x="17070" y="4318"/>
                    <a:pt x="16998" y="4335"/>
                    <a:pt x="16932" y="4372"/>
                  </a:cubicBezTo>
                  <a:lnTo>
                    <a:pt x="16312" y="4706"/>
                  </a:lnTo>
                  <a:cubicBezTo>
                    <a:pt x="16277" y="4729"/>
                    <a:pt x="16241" y="4753"/>
                    <a:pt x="16217" y="4777"/>
                  </a:cubicBezTo>
                  <a:cubicBezTo>
                    <a:pt x="15884" y="4301"/>
                    <a:pt x="15503" y="3848"/>
                    <a:pt x="15074" y="3432"/>
                  </a:cubicBezTo>
                  <a:cubicBezTo>
                    <a:pt x="15098" y="3408"/>
                    <a:pt x="15134" y="3384"/>
                    <a:pt x="15157" y="3348"/>
                  </a:cubicBezTo>
                  <a:lnTo>
                    <a:pt x="15586" y="2789"/>
                  </a:lnTo>
                  <a:cubicBezTo>
                    <a:pt x="15729" y="2598"/>
                    <a:pt x="15693" y="2324"/>
                    <a:pt x="15503" y="2181"/>
                  </a:cubicBezTo>
                  <a:lnTo>
                    <a:pt x="14872" y="1693"/>
                  </a:lnTo>
                  <a:cubicBezTo>
                    <a:pt x="14791" y="1628"/>
                    <a:pt x="14696" y="1596"/>
                    <a:pt x="14601" y="1596"/>
                  </a:cubicBezTo>
                  <a:cubicBezTo>
                    <a:pt x="14471" y="1596"/>
                    <a:pt x="14342" y="1655"/>
                    <a:pt x="14253" y="1765"/>
                  </a:cubicBezTo>
                  <a:lnTo>
                    <a:pt x="13824" y="2324"/>
                  </a:lnTo>
                  <a:cubicBezTo>
                    <a:pt x="13800" y="2360"/>
                    <a:pt x="13788" y="2396"/>
                    <a:pt x="13764" y="2420"/>
                  </a:cubicBezTo>
                  <a:cubicBezTo>
                    <a:pt x="13312" y="2134"/>
                    <a:pt x="12836" y="1908"/>
                    <a:pt x="12348" y="1717"/>
                  </a:cubicBezTo>
                  <a:cubicBezTo>
                    <a:pt x="12371" y="1681"/>
                    <a:pt x="12383" y="1658"/>
                    <a:pt x="12395" y="1622"/>
                  </a:cubicBezTo>
                  <a:lnTo>
                    <a:pt x="12574" y="943"/>
                  </a:lnTo>
                  <a:cubicBezTo>
                    <a:pt x="12633" y="705"/>
                    <a:pt x="12490" y="467"/>
                    <a:pt x="12264" y="407"/>
                  </a:cubicBezTo>
                  <a:lnTo>
                    <a:pt x="11490" y="193"/>
                  </a:lnTo>
                  <a:cubicBezTo>
                    <a:pt x="11454" y="184"/>
                    <a:pt x="11417" y="180"/>
                    <a:pt x="11381" y="180"/>
                  </a:cubicBezTo>
                  <a:cubicBezTo>
                    <a:pt x="11183" y="180"/>
                    <a:pt x="11005" y="311"/>
                    <a:pt x="10955" y="503"/>
                  </a:cubicBezTo>
                  <a:lnTo>
                    <a:pt x="10764" y="1181"/>
                  </a:lnTo>
                  <a:cubicBezTo>
                    <a:pt x="10764" y="1217"/>
                    <a:pt x="10752" y="1253"/>
                    <a:pt x="10752" y="1277"/>
                  </a:cubicBezTo>
                  <a:cubicBezTo>
                    <a:pt x="10304" y="1204"/>
                    <a:pt x="9847" y="1167"/>
                    <a:pt x="9397" y="1167"/>
                  </a:cubicBezTo>
                  <a:cubicBezTo>
                    <a:pt x="9333" y="1167"/>
                    <a:pt x="9268" y="1168"/>
                    <a:pt x="9204" y="1169"/>
                  </a:cubicBezTo>
                  <a:cubicBezTo>
                    <a:pt x="9204" y="1146"/>
                    <a:pt x="9204" y="1110"/>
                    <a:pt x="9192" y="1086"/>
                  </a:cubicBezTo>
                  <a:lnTo>
                    <a:pt x="9109" y="384"/>
                  </a:lnTo>
                  <a:cubicBezTo>
                    <a:pt x="9076" y="161"/>
                    <a:pt x="8886" y="0"/>
                    <a:pt x="8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257663" y="1570546"/>
              <a:ext cx="643184" cy="631915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8"/>
          <p:cNvGrpSpPr/>
          <p:nvPr/>
        </p:nvGrpSpPr>
        <p:grpSpPr>
          <a:xfrm>
            <a:off x="7869771" y="406"/>
            <a:ext cx="1274236" cy="5139791"/>
            <a:chOff x="7869771" y="406"/>
            <a:chExt cx="1274236" cy="5139791"/>
          </a:xfrm>
        </p:grpSpPr>
        <p:sp>
          <p:nvSpPr>
            <p:cNvPr id="228" name="Google Shape;228;p8"/>
            <p:cNvSpPr/>
            <p:nvPr/>
          </p:nvSpPr>
          <p:spPr>
            <a:xfrm>
              <a:off x="8388211" y="2746977"/>
              <a:ext cx="375041" cy="142023"/>
            </a:xfrm>
            <a:custGeom>
              <a:rect b="b" l="l" r="r" t="t"/>
              <a:pathLst>
                <a:path extrusionOk="0" h="3287" w="868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8028774" y="2771175"/>
              <a:ext cx="349681" cy="93674"/>
            </a:xfrm>
            <a:custGeom>
              <a:rect b="b" l="l" r="r" t="t"/>
              <a:pathLst>
                <a:path extrusionOk="0" h="2168" w="11657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8356799" y="2694523"/>
              <a:ext cx="62824" cy="246974"/>
            </a:xfrm>
            <a:custGeom>
              <a:rect b="b" l="l" r="r" t="t"/>
              <a:pathLst>
                <a:path extrusionOk="0" h="5716" w="1454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944348" y="2449623"/>
              <a:ext cx="121975" cy="808758"/>
            </a:xfrm>
            <a:custGeom>
              <a:rect b="b" l="l" r="r" t="t"/>
              <a:pathLst>
                <a:path extrusionOk="0" h="18718" w="2823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8416468" y="2163623"/>
              <a:ext cx="727535" cy="122450"/>
            </a:xfrm>
            <a:custGeom>
              <a:rect b="b" l="l" r="r" t="t"/>
              <a:pathLst>
                <a:path extrusionOk="0" h="2834" w="26635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8312751" y="3428100"/>
              <a:ext cx="831257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935620" y="3053577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276181" y="3346308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869771" y="3018104"/>
              <a:ext cx="265510" cy="71033"/>
            </a:xfrm>
            <a:custGeom>
              <a:rect b="b" l="l" r="r" t="t"/>
              <a:pathLst>
                <a:path extrusionOk="0" h="1644" w="6145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7937175" y="2155898"/>
              <a:ext cx="499047" cy="377634"/>
            </a:xfrm>
            <a:custGeom>
              <a:rect b="b" l="l" r="r" t="t"/>
              <a:pathLst>
                <a:path extrusionOk="0" h="8740" w="1155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7877506" y="2496460"/>
              <a:ext cx="265985" cy="71033"/>
            </a:xfrm>
            <a:custGeom>
              <a:rect b="b" l="l" r="r" t="t"/>
              <a:pathLst>
                <a:path extrusionOk="0" h="1644" w="6156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8400662" y="2090050"/>
              <a:ext cx="71033" cy="265985"/>
            </a:xfrm>
            <a:custGeom>
              <a:rect b="b" l="l" r="r" t="t"/>
              <a:pathLst>
                <a:path extrusionOk="0" h="6156" w="1644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7944348" y="406"/>
              <a:ext cx="121975" cy="1375640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8632031" y="406"/>
              <a:ext cx="122493" cy="5139791"/>
            </a:xfrm>
            <a:custGeom>
              <a:rect b="b" l="l" r="r" t="t"/>
              <a:pathLst>
                <a:path extrusionOk="0" h="118956" w="2835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8377026" y="1710375"/>
              <a:ext cx="766955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7934583" y="1207796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7874913" y="1173316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8461887" y="1642507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8621748" y="2466085"/>
              <a:ext cx="141505" cy="680648"/>
            </a:xfrm>
            <a:custGeom>
              <a:rect b="b" l="l" r="r" t="t"/>
              <a:pathLst>
                <a:path extrusionOk="0" h="15753" w="3275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8569294" y="3112253"/>
              <a:ext cx="246456" cy="62262"/>
            </a:xfrm>
            <a:custGeom>
              <a:rect b="b" l="l" r="r" t="t"/>
              <a:pathLst>
                <a:path extrusionOk="0" h="1441" w="5704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8569294" y="2434716"/>
              <a:ext cx="246456" cy="62305"/>
            </a:xfrm>
            <a:custGeom>
              <a:rect b="b" l="l" r="r" t="t"/>
              <a:pathLst>
                <a:path extrusionOk="0" h="1442" w="5704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 rot="-5400000">
              <a:off x="8408991" y="4037216"/>
              <a:ext cx="566993" cy="566975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type="title"/>
          </p:nvPr>
        </p:nvSpPr>
        <p:spPr>
          <a:xfrm>
            <a:off x="709350" y="1233175"/>
            <a:ext cx="38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2" name="Google Shape;252;p9"/>
          <p:cNvSpPr txBox="1"/>
          <p:nvPr>
            <p:ph idx="1" type="subTitle"/>
          </p:nvPr>
        </p:nvSpPr>
        <p:spPr>
          <a:xfrm>
            <a:off x="709350" y="2803075"/>
            <a:ext cx="3837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" name="Google Shape;253;p9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0"/>
          <p:cNvGrpSpPr/>
          <p:nvPr/>
        </p:nvGrpSpPr>
        <p:grpSpPr>
          <a:xfrm>
            <a:off x="-269356" y="2"/>
            <a:ext cx="986724" cy="959451"/>
            <a:chOff x="-1" y="-23"/>
            <a:chExt cx="986724" cy="959451"/>
          </a:xfrm>
        </p:grpSpPr>
        <p:sp>
          <p:nvSpPr>
            <p:cNvPr id="256" name="Google Shape;256;p10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10"/>
          <p:cNvGrpSpPr/>
          <p:nvPr/>
        </p:nvGrpSpPr>
        <p:grpSpPr>
          <a:xfrm>
            <a:off x="7628416" y="4805263"/>
            <a:ext cx="1932971" cy="666322"/>
            <a:chOff x="7213579" y="4485138"/>
            <a:chExt cx="1932971" cy="666322"/>
          </a:xfrm>
        </p:grpSpPr>
        <p:sp>
          <p:nvSpPr>
            <p:cNvPr id="262" name="Google Shape;262;p10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0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267" name="Google Shape;267;p10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0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0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0" name="Google Shape;270;p10"/>
          <p:cNvSpPr/>
          <p:nvPr/>
        </p:nvSpPr>
        <p:spPr>
          <a:xfrm rot="-5690359">
            <a:off x="8600213" y="2118770"/>
            <a:ext cx="1007852" cy="1007852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0"/>
          <p:cNvSpPr/>
          <p:nvPr/>
        </p:nvSpPr>
        <p:spPr>
          <a:xfrm rot="10381533">
            <a:off x="6688661" y="3058514"/>
            <a:ext cx="2984630" cy="2976717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4937025" y="4363972"/>
            <a:ext cx="1581963" cy="1554245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"/>
          <p:cNvSpPr txBox="1"/>
          <p:nvPr>
            <p:ph type="title"/>
          </p:nvPr>
        </p:nvSpPr>
        <p:spPr>
          <a:xfrm>
            <a:off x="4585463" y="2674063"/>
            <a:ext cx="34560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4" name="Google Shape;274;p10"/>
          <p:cNvSpPr txBox="1"/>
          <p:nvPr>
            <p:ph idx="1" type="subTitle"/>
          </p:nvPr>
        </p:nvSpPr>
        <p:spPr>
          <a:xfrm>
            <a:off x="3664763" y="1043688"/>
            <a:ext cx="4376700" cy="15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7">
          <p15:clr>
            <a:srgbClr val="EA4335"/>
          </p15:clr>
        </p15:guide>
        <p15:guide id="4" orient="horz" pos="339">
          <p15:clr>
            <a:srgbClr val="EA4335"/>
          </p15:clr>
        </p15:guide>
        <p15:guide id="5" orient="horz" pos="2901">
          <p15:clr>
            <a:srgbClr val="EA4335"/>
          </p15:clr>
        </p15:guide>
        <p15:guide id="6" pos="531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gif"/><Relationship Id="rId4" Type="http://schemas.openxmlformats.org/officeDocument/2006/relationships/image" Target="../media/image1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unstkamera.ru" TargetMode="External"/><Relationship Id="rId4" Type="http://schemas.openxmlformats.org/officeDocument/2006/relationships/hyperlink" Target="http://all-ht.ru/inf/history/p_1_1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9"/>
          <p:cNvSpPr txBox="1"/>
          <p:nvPr>
            <p:ph type="ctrTitle"/>
          </p:nvPr>
        </p:nvSpPr>
        <p:spPr>
          <a:xfrm>
            <a:off x="1831038" y="1351475"/>
            <a:ext cx="5481900" cy="18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/>
              <a:t>Розрахункова машина Якобсона</a:t>
            </a:r>
            <a:endParaRPr sz="5400"/>
          </a:p>
        </p:txBody>
      </p:sp>
      <p:sp>
        <p:nvSpPr>
          <p:cNvPr id="801" name="Google Shape;801;p29"/>
          <p:cNvSpPr txBox="1"/>
          <p:nvPr>
            <p:ph idx="1" type="subTitle"/>
          </p:nvPr>
        </p:nvSpPr>
        <p:spPr>
          <a:xfrm>
            <a:off x="1831067" y="3421825"/>
            <a:ext cx="54819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Колесник К.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Нестеренко М.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0"/>
          <p:cNvSpPr txBox="1"/>
          <p:nvPr/>
        </p:nvSpPr>
        <p:spPr>
          <a:xfrm>
            <a:off x="802000" y="505350"/>
            <a:ext cx="8030700" cy="41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Автор пристрою:</a:t>
            </a:r>
            <a:r>
              <a:rPr lang="ru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Євно Якобсон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Рік створення:</a:t>
            </a:r>
            <a:r>
              <a:rPr lang="ru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не пізніше 1770 року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Споживач:</a:t>
            </a:r>
            <a:r>
              <a:rPr lang="ru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Михайло Казимир Радзивілл та його двір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Мета використання:</a:t>
            </a:r>
            <a:r>
              <a:rPr lang="ru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виконання базових арифметичних операцій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807" name="Google Shape;807;p30"/>
          <p:cNvGrpSpPr/>
          <p:nvPr/>
        </p:nvGrpSpPr>
        <p:grpSpPr>
          <a:xfrm>
            <a:off x="465574" y="983972"/>
            <a:ext cx="336417" cy="336417"/>
            <a:chOff x="-2159050" y="4688875"/>
            <a:chExt cx="1113225" cy="1113225"/>
          </a:xfrm>
        </p:grpSpPr>
        <p:sp>
          <p:nvSpPr>
            <p:cNvPr id="808" name="Google Shape;808;p30"/>
            <p:cNvSpPr/>
            <p:nvPr/>
          </p:nvSpPr>
          <p:spPr>
            <a:xfrm>
              <a:off x="-2159050" y="4688875"/>
              <a:ext cx="1113225" cy="1113225"/>
            </a:xfrm>
            <a:custGeom>
              <a:rect b="b" l="l" r="r" t="t"/>
              <a:pathLst>
                <a:path extrusionOk="0" h="44529" w="44529">
                  <a:moveTo>
                    <a:pt x="22273" y="9137"/>
                  </a:moveTo>
                  <a:cubicBezTo>
                    <a:pt x="27634" y="9137"/>
                    <a:pt x="32606" y="12451"/>
                    <a:pt x="34562" y="17671"/>
                  </a:cubicBezTo>
                  <a:lnTo>
                    <a:pt x="23492" y="21076"/>
                  </a:lnTo>
                  <a:lnTo>
                    <a:pt x="19878" y="9359"/>
                  </a:lnTo>
                  <a:cubicBezTo>
                    <a:pt x="20679" y="9210"/>
                    <a:pt x="21480" y="9137"/>
                    <a:pt x="22273" y="9137"/>
                  </a:cubicBezTo>
                  <a:close/>
                  <a:moveTo>
                    <a:pt x="17481" y="10044"/>
                  </a:moveTo>
                  <a:lnTo>
                    <a:pt x="21114" y="21818"/>
                  </a:lnTo>
                  <a:lnTo>
                    <a:pt x="9530" y="25394"/>
                  </a:lnTo>
                  <a:cubicBezTo>
                    <a:pt x="7952" y="19003"/>
                    <a:pt x="11375" y="12421"/>
                    <a:pt x="17481" y="10044"/>
                  </a:cubicBezTo>
                  <a:close/>
                  <a:moveTo>
                    <a:pt x="35208" y="20087"/>
                  </a:moveTo>
                  <a:lnTo>
                    <a:pt x="35208" y="20087"/>
                  </a:lnTo>
                  <a:cubicBezTo>
                    <a:pt x="36197" y="25983"/>
                    <a:pt x="33040" y="31842"/>
                    <a:pt x="27562" y="34257"/>
                  </a:cubicBezTo>
                  <a:lnTo>
                    <a:pt x="24233" y="23472"/>
                  </a:lnTo>
                  <a:lnTo>
                    <a:pt x="35208" y="20087"/>
                  </a:lnTo>
                  <a:close/>
                  <a:moveTo>
                    <a:pt x="21856" y="24195"/>
                  </a:moveTo>
                  <a:lnTo>
                    <a:pt x="25184" y="35037"/>
                  </a:lnTo>
                  <a:cubicBezTo>
                    <a:pt x="24202" y="35265"/>
                    <a:pt x="23215" y="35375"/>
                    <a:pt x="22241" y="35375"/>
                  </a:cubicBezTo>
                  <a:cubicBezTo>
                    <a:pt x="17203" y="35375"/>
                    <a:pt x="12500" y="32438"/>
                    <a:pt x="10348" y="27752"/>
                  </a:cubicBezTo>
                  <a:lnTo>
                    <a:pt x="21856" y="24195"/>
                  </a:lnTo>
                  <a:close/>
                  <a:moveTo>
                    <a:pt x="25203" y="1"/>
                  </a:moveTo>
                  <a:lnTo>
                    <a:pt x="24538" y="2892"/>
                  </a:lnTo>
                  <a:cubicBezTo>
                    <a:pt x="23783" y="2804"/>
                    <a:pt x="23020" y="2758"/>
                    <a:pt x="22252" y="2758"/>
                  </a:cubicBezTo>
                  <a:cubicBezTo>
                    <a:pt x="21025" y="2758"/>
                    <a:pt x="19786" y="2875"/>
                    <a:pt x="18546" y="3120"/>
                  </a:cubicBezTo>
                  <a:lnTo>
                    <a:pt x="17671" y="267"/>
                  </a:lnTo>
                  <a:lnTo>
                    <a:pt x="13677" y="1503"/>
                  </a:lnTo>
                  <a:lnTo>
                    <a:pt x="14552" y="4357"/>
                  </a:lnTo>
                  <a:cubicBezTo>
                    <a:pt x="12669" y="5155"/>
                    <a:pt x="10976" y="6240"/>
                    <a:pt x="9473" y="7533"/>
                  </a:cubicBezTo>
                  <a:lnTo>
                    <a:pt x="7305" y="5517"/>
                  </a:lnTo>
                  <a:lnTo>
                    <a:pt x="4452" y="8579"/>
                  </a:lnTo>
                  <a:lnTo>
                    <a:pt x="6639" y="10595"/>
                  </a:lnTo>
                  <a:cubicBezTo>
                    <a:pt x="5441" y="12212"/>
                    <a:pt x="4490" y="14000"/>
                    <a:pt x="3824" y="15902"/>
                  </a:cubicBezTo>
                  <a:lnTo>
                    <a:pt x="933" y="15236"/>
                  </a:lnTo>
                  <a:lnTo>
                    <a:pt x="1" y="19326"/>
                  </a:lnTo>
                  <a:lnTo>
                    <a:pt x="2892" y="19973"/>
                  </a:lnTo>
                  <a:cubicBezTo>
                    <a:pt x="2664" y="21932"/>
                    <a:pt x="2721" y="23948"/>
                    <a:pt x="3120" y="25964"/>
                  </a:cubicBezTo>
                  <a:lnTo>
                    <a:pt x="286" y="26839"/>
                  </a:lnTo>
                  <a:lnTo>
                    <a:pt x="1503" y="30852"/>
                  </a:lnTo>
                  <a:lnTo>
                    <a:pt x="4357" y="29978"/>
                  </a:lnTo>
                  <a:cubicBezTo>
                    <a:pt x="5155" y="31861"/>
                    <a:pt x="6240" y="33553"/>
                    <a:pt x="7533" y="35037"/>
                  </a:cubicBezTo>
                  <a:lnTo>
                    <a:pt x="5517" y="37224"/>
                  </a:lnTo>
                  <a:lnTo>
                    <a:pt x="8579" y="40078"/>
                  </a:lnTo>
                  <a:lnTo>
                    <a:pt x="10614" y="37890"/>
                  </a:lnTo>
                  <a:cubicBezTo>
                    <a:pt x="12212" y="39088"/>
                    <a:pt x="14000" y="40040"/>
                    <a:pt x="15902" y="40686"/>
                  </a:cubicBezTo>
                  <a:lnTo>
                    <a:pt x="15237" y="43596"/>
                  </a:lnTo>
                  <a:lnTo>
                    <a:pt x="19326" y="44528"/>
                  </a:lnTo>
                  <a:lnTo>
                    <a:pt x="19992" y="41618"/>
                  </a:lnTo>
                  <a:cubicBezTo>
                    <a:pt x="20749" y="41714"/>
                    <a:pt x="21516" y="41761"/>
                    <a:pt x="22287" y="41761"/>
                  </a:cubicBezTo>
                  <a:cubicBezTo>
                    <a:pt x="23510" y="41761"/>
                    <a:pt x="24747" y="41642"/>
                    <a:pt x="25983" y="41409"/>
                  </a:cubicBezTo>
                  <a:lnTo>
                    <a:pt x="26858" y="44243"/>
                  </a:lnTo>
                  <a:lnTo>
                    <a:pt x="30853" y="43026"/>
                  </a:lnTo>
                  <a:lnTo>
                    <a:pt x="29978" y="40173"/>
                  </a:lnTo>
                  <a:cubicBezTo>
                    <a:pt x="31861" y="39355"/>
                    <a:pt x="33554" y="38271"/>
                    <a:pt x="35056" y="36977"/>
                  </a:cubicBezTo>
                  <a:lnTo>
                    <a:pt x="37225" y="39012"/>
                  </a:lnTo>
                  <a:lnTo>
                    <a:pt x="40078" y="35950"/>
                  </a:lnTo>
                  <a:lnTo>
                    <a:pt x="37890" y="33915"/>
                  </a:lnTo>
                  <a:cubicBezTo>
                    <a:pt x="39089" y="32298"/>
                    <a:pt x="40040" y="30510"/>
                    <a:pt x="40705" y="28608"/>
                  </a:cubicBezTo>
                  <a:lnTo>
                    <a:pt x="43597" y="29274"/>
                  </a:lnTo>
                  <a:lnTo>
                    <a:pt x="44529" y="25203"/>
                  </a:lnTo>
                  <a:lnTo>
                    <a:pt x="41637" y="24538"/>
                  </a:lnTo>
                  <a:cubicBezTo>
                    <a:pt x="41866" y="22578"/>
                    <a:pt x="41809" y="20562"/>
                    <a:pt x="41409" y="18546"/>
                  </a:cubicBezTo>
                  <a:lnTo>
                    <a:pt x="44243" y="17671"/>
                  </a:lnTo>
                  <a:lnTo>
                    <a:pt x="43026" y="13677"/>
                  </a:lnTo>
                  <a:lnTo>
                    <a:pt x="40173" y="14552"/>
                  </a:lnTo>
                  <a:cubicBezTo>
                    <a:pt x="39374" y="12669"/>
                    <a:pt x="38290" y="10957"/>
                    <a:pt x="36996" y="9473"/>
                  </a:cubicBezTo>
                  <a:lnTo>
                    <a:pt x="39013" y="7286"/>
                  </a:lnTo>
                  <a:lnTo>
                    <a:pt x="35950" y="4452"/>
                  </a:lnTo>
                  <a:lnTo>
                    <a:pt x="33915" y="6620"/>
                  </a:lnTo>
                  <a:cubicBezTo>
                    <a:pt x="32317" y="5422"/>
                    <a:pt x="30510" y="4490"/>
                    <a:pt x="28627" y="3824"/>
                  </a:cubicBezTo>
                  <a:lnTo>
                    <a:pt x="29293" y="933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-1823325" y="5048250"/>
              <a:ext cx="453675" cy="406175"/>
            </a:xfrm>
            <a:custGeom>
              <a:rect b="b" l="l" r="r" t="t"/>
              <a:pathLst>
                <a:path extrusionOk="0" h="16247" w="18147">
                  <a:moveTo>
                    <a:pt x="9074" y="2909"/>
                  </a:moveTo>
                  <a:cubicBezTo>
                    <a:pt x="11302" y="2909"/>
                    <a:pt x="13360" y="4357"/>
                    <a:pt x="14057" y="6587"/>
                  </a:cubicBezTo>
                  <a:cubicBezTo>
                    <a:pt x="14894" y="9345"/>
                    <a:pt x="13353" y="12255"/>
                    <a:pt x="10614" y="13092"/>
                  </a:cubicBezTo>
                  <a:cubicBezTo>
                    <a:pt x="10098" y="13252"/>
                    <a:pt x="9576" y="13328"/>
                    <a:pt x="9064" y="13328"/>
                  </a:cubicBezTo>
                  <a:cubicBezTo>
                    <a:pt x="6839" y="13328"/>
                    <a:pt x="4786" y="11891"/>
                    <a:pt x="4090" y="9649"/>
                  </a:cubicBezTo>
                  <a:cubicBezTo>
                    <a:pt x="3253" y="6910"/>
                    <a:pt x="4794" y="4000"/>
                    <a:pt x="7533" y="3144"/>
                  </a:cubicBezTo>
                  <a:cubicBezTo>
                    <a:pt x="8046" y="2985"/>
                    <a:pt x="8564" y="2909"/>
                    <a:pt x="9074" y="2909"/>
                  </a:cubicBezTo>
                  <a:close/>
                  <a:moveTo>
                    <a:pt x="9082" y="1"/>
                  </a:moveTo>
                  <a:cubicBezTo>
                    <a:pt x="8287" y="1"/>
                    <a:pt x="7478" y="119"/>
                    <a:pt x="6677" y="367"/>
                  </a:cubicBezTo>
                  <a:cubicBezTo>
                    <a:pt x="2397" y="1679"/>
                    <a:pt x="1" y="6225"/>
                    <a:pt x="1313" y="10505"/>
                  </a:cubicBezTo>
                  <a:cubicBezTo>
                    <a:pt x="2382" y="14007"/>
                    <a:pt x="5598" y="16247"/>
                    <a:pt x="9077" y="16247"/>
                  </a:cubicBezTo>
                  <a:cubicBezTo>
                    <a:pt x="9869" y="16247"/>
                    <a:pt x="10674" y="16131"/>
                    <a:pt x="11470" y="15888"/>
                  </a:cubicBezTo>
                  <a:cubicBezTo>
                    <a:pt x="15750" y="14556"/>
                    <a:pt x="18146" y="10010"/>
                    <a:pt x="16834" y="5731"/>
                  </a:cubicBezTo>
                  <a:cubicBezTo>
                    <a:pt x="15751" y="2249"/>
                    <a:pt x="12552" y="1"/>
                    <a:pt x="908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>
            <a:off x="465574" y="1638947"/>
            <a:ext cx="336417" cy="336417"/>
            <a:chOff x="-2159050" y="4688875"/>
            <a:chExt cx="1113225" cy="1113225"/>
          </a:xfrm>
        </p:grpSpPr>
        <p:sp>
          <p:nvSpPr>
            <p:cNvPr id="811" name="Google Shape;811;p30"/>
            <p:cNvSpPr/>
            <p:nvPr/>
          </p:nvSpPr>
          <p:spPr>
            <a:xfrm>
              <a:off x="-2159050" y="4688875"/>
              <a:ext cx="1113225" cy="1113225"/>
            </a:xfrm>
            <a:custGeom>
              <a:rect b="b" l="l" r="r" t="t"/>
              <a:pathLst>
                <a:path extrusionOk="0" h="44529" w="44529">
                  <a:moveTo>
                    <a:pt x="22273" y="9137"/>
                  </a:moveTo>
                  <a:cubicBezTo>
                    <a:pt x="27634" y="9137"/>
                    <a:pt x="32606" y="12451"/>
                    <a:pt x="34562" y="17671"/>
                  </a:cubicBezTo>
                  <a:lnTo>
                    <a:pt x="23492" y="21076"/>
                  </a:lnTo>
                  <a:lnTo>
                    <a:pt x="19878" y="9359"/>
                  </a:lnTo>
                  <a:cubicBezTo>
                    <a:pt x="20679" y="9210"/>
                    <a:pt x="21480" y="9137"/>
                    <a:pt x="22273" y="9137"/>
                  </a:cubicBezTo>
                  <a:close/>
                  <a:moveTo>
                    <a:pt x="17481" y="10044"/>
                  </a:moveTo>
                  <a:lnTo>
                    <a:pt x="21114" y="21818"/>
                  </a:lnTo>
                  <a:lnTo>
                    <a:pt x="9530" y="25394"/>
                  </a:lnTo>
                  <a:cubicBezTo>
                    <a:pt x="7952" y="19003"/>
                    <a:pt x="11375" y="12421"/>
                    <a:pt x="17481" y="10044"/>
                  </a:cubicBezTo>
                  <a:close/>
                  <a:moveTo>
                    <a:pt x="35208" y="20087"/>
                  </a:moveTo>
                  <a:lnTo>
                    <a:pt x="35208" y="20087"/>
                  </a:lnTo>
                  <a:cubicBezTo>
                    <a:pt x="36197" y="25983"/>
                    <a:pt x="33040" y="31842"/>
                    <a:pt x="27562" y="34257"/>
                  </a:cubicBezTo>
                  <a:lnTo>
                    <a:pt x="24233" y="23472"/>
                  </a:lnTo>
                  <a:lnTo>
                    <a:pt x="35208" y="20087"/>
                  </a:lnTo>
                  <a:close/>
                  <a:moveTo>
                    <a:pt x="21856" y="24195"/>
                  </a:moveTo>
                  <a:lnTo>
                    <a:pt x="25184" y="35037"/>
                  </a:lnTo>
                  <a:cubicBezTo>
                    <a:pt x="24202" y="35265"/>
                    <a:pt x="23215" y="35375"/>
                    <a:pt x="22241" y="35375"/>
                  </a:cubicBezTo>
                  <a:cubicBezTo>
                    <a:pt x="17203" y="35375"/>
                    <a:pt x="12500" y="32438"/>
                    <a:pt x="10348" y="27752"/>
                  </a:cubicBezTo>
                  <a:lnTo>
                    <a:pt x="21856" y="24195"/>
                  </a:lnTo>
                  <a:close/>
                  <a:moveTo>
                    <a:pt x="25203" y="1"/>
                  </a:moveTo>
                  <a:lnTo>
                    <a:pt x="24538" y="2892"/>
                  </a:lnTo>
                  <a:cubicBezTo>
                    <a:pt x="23783" y="2804"/>
                    <a:pt x="23020" y="2758"/>
                    <a:pt x="22252" y="2758"/>
                  </a:cubicBezTo>
                  <a:cubicBezTo>
                    <a:pt x="21025" y="2758"/>
                    <a:pt x="19786" y="2875"/>
                    <a:pt x="18546" y="3120"/>
                  </a:cubicBezTo>
                  <a:lnTo>
                    <a:pt x="17671" y="267"/>
                  </a:lnTo>
                  <a:lnTo>
                    <a:pt x="13677" y="1503"/>
                  </a:lnTo>
                  <a:lnTo>
                    <a:pt x="14552" y="4357"/>
                  </a:lnTo>
                  <a:cubicBezTo>
                    <a:pt x="12669" y="5155"/>
                    <a:pt x="10976" y="6240"/>
                    <a:pt x="9473" y="7533"/>
                  </a:cubicBezTo>
                  <a:lnTo>
                    <a:pt x="7305" y="5517"/>
                  </a:lnTo>
                  <a:lnTo>
                    <a:pt x="4452" y="8579"/>
                  </a:lnTo>
                  <a:lnTo>
                    <a:pt x="6639" y="10595"/>
                  </a:lnTo>
                  <a:cubicBezTo>
                    <a:pt x="5441" y="12212"/>
                    <a:pt x="4490" y="14000"/>
                    <a:pt x="3824" y="15902"/>
                  </a:cubicBezTo>
                  <a:lnTo>
                    <a:pt x="933" y="15236"/>
                  </a:lnTo>
                  <a:lnTo>
                    <a:pt x="1" y="19326"/>
                  </a:lnTo>
                  <a:lnTo>
                    <a:pt x="2892" y="19973"/>
                  </a:lnTo>
                  <a:cubicBezTo>
                    <a:pt x="2664" y="21932"/>
                    <a:pt x="2721" y="23948"/>
                    <a:pt x="3120" y="25964"/>
                  </a:cubicBezTo>
                  <a:lnTo>
                    <a:pt x="286" y="26839"/>
                  </a:lnTo>
                  <a:lnTo>
                    <a:pt x="1503" y="30852"/>
                  </a:lnTo>
                  <a:lnTo>
                    <a:pt x="4357" y="29978"/>
                  </a:lnTo>
                  <a:cubicBezTo>
                    <a:pt x="5155" y="31861"/>
                    <a:pt x="6240" y="33553"/>
                    <a:pt x="7533" y="35037"/>
                  </a:cubicBezTo>
                  <a:lnTo>
                    <a:pt x="5517" y="37224"/>
                  </a:lnTo>
                  <a:lnTo>
                    <a:pt x="8579" y="40078"/>
                  </a:lnTo>
                  <a:lnTo>
                    <a:pt x="10614" y="37890"/>
                  </a:lnTo>
                  <a:cubicBezTo>
                    <a:pt x="12212" y="39088"/>
                    <a:pt x="14000" y="40040"/>
                    <a:pt x="15902" y="40686"/>
                  </a:cubicBezTo>
                  <a:lnTo>
                    <a:pt x="15237" y="43596"/>
                  </a:lnTo>
                  <a:lnTo>
                    <a:pt x="19326" y="44528"/>
                  </a:lnTo>
                  <a:lnTo>
                    <a:pt x="19992" y="41618"/>
                  </a:lnTo>
                  <a:cubicBezTo>
                    <a:pt x="20749" y="41714"/>
                    <a:pt x="21516" y="41761"/>
                    <a:pt x="22287" y="41761"/>
                  </a:cubicBezTo>
                  <a:cubicBezTo>
                    <a:pt x="23510" y="41761"/>
                    <a:pt x="24747" y="41642"/>
                    <a:pt x="25983" y="41409"/>
                  </a:cubicBezTo>
                  <a:lnTo>
                    <a:pt x="26858" y="44243"/>
                  </a:lnTo>
                  <a:lnTo>
                    <a:pt x="30853" y="43026"/>
                  </a:lnTo>
                  <a:lnTo>
                    <a:pt x="29978" y="40173"/>
                  </a:lnTo>
                  <a:cubicBezTo>
                    <a:pt x="31861" y="39355"/>
                    <a:pt x="33554" y="38271"/>
                    <a:pt x="35056" y="36977"/>
                  </a:cubicBezTo>
                  <a:lnTo>
                    <a:pt x="37225" y="39012"/>
                  </a:lnTo>
                  <a:lnTo>
                    <a:pt x="40078" y="35950"/>
                  </a:lnTo>
                  <a:lnTo>
                    <a:pt x="37890" y="33915"/>
                  </a:lnTo>
                  <a:cubicBezTo>
                    <a:pt x="39089" y="32298"/>
                    <a:pt x="40040" y="30510"/>
                    <a:pt x="40705" y="28608"/>
                  </a:cubicBezTo>
                  <a:lnTo>
                    <a:pt x="43597" y="29274"/>
                  </a:lnTo>
                  <a:lnTo>
                    <a:pt x="44529" y="25203"/>
                  </a:lnTo>
                  <a:lnTo>
                    <a:pt x="41637" y="24538"/>
                  </a:lnTo>
                  <a:cubicBezTo>
                    <a:pt x="41866" y="22578"/>
                    <a:pt x="41809" y="20562"/>
                    <a:pt x="41409" y="18546"/>
                  </a:cubicBezTo>
                  <a:lnTo>
                    <a:pt x="44243" y="17671"/>
                  </a:lnTo>
                  <a:lnTo>
                    <a:pt x="43026" y="13677"/>
                  </a:lnTo>
                  <a:lnTo>
                    <a:pt x="40173" y="14552"/>
                  </a:lnTo>
                  <a:cubicBezTo>
                    <a:pt x="39374" y="12669"/>
                    <a:pt x="38290" y="10957"/>
                    <a:pt x="36996" y="9473"/>
                  </a:cubicBezTo>
                  <a:lnTo>
                    <a:pt x="39013" y="7286"/>
                  </a:lnTo>
                  <a:lnTo>
                    <a:pt x="35950" y="4452"/>
                  </a:lnTo>
                  <a:lnTo>
                    <a:pt x="33915" y="6620"/>
                  </a:lnTo>
                  <a:cubicBezTo>
                    <a:pt x="32317" y="5422"/>
                    <a:pt x="30510" y="4490"/>
                    <a:pt x="28627" y="3824"/>
                  </a:cubicBezTo>
                  <a:lnTo>
                    <a:pt x="29293" y="933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-1823325" y="5048250"/>
              <a:ext cx="453675" cy="406175"/>
            </a:xfrm>
            <a:custGeom>
              <a:rect b="b" l="l" r="r" t="t"/>
              <a:pathLst>
                <a:path extrusionOk="0" h="16247" w="18147">
                  <a:moveTo>
                    <a:pt x="9074" y="2909"/>
                  </a:moveTo>
                  <a:cubicBezTo>
                    <a:pt x="11302" y="2909"/>
                    <a:pt x="13360" y="4357"/>
                    <a:pt x="14057" y="6587"/>
                  </a:cubicBezTo>
                  <a:cubicBezTo>
                    <a:pt x="14894" y="9345"/>
                    <a:pt x="13353" y="12255"/>
                    <a:pt x="10614" y="13092"/>
                  </a:cubicBezTo>
                  <a:cubicBezTo>
                    <a:pt x="10098" y="13252"/>
                    <a:pt x="9576" y="13328"/>
                    <a:pt x="9064" y="13328"/>
                  </a:cubicBezTo>
                  <a:cubicBezTo>
                    <a:pt x="6839" y="13328"/>
                    <a:pt x="4786" y="11891"/>
                    <a:pt x="4090" y="9649"/>
                  </a:cubicBezTo>
                  <a:cubicBezTo>
                    <a:pt x="3253" y="6910"/>
                    <a:pt x="4794" y="4000"/>
                    <a:pt x="7533" y="3144"/>
                  </a:cubicBezTo>
                  <a:cubicBezTo>
                    <a:pt x="8046" y="2985"/>
                    <a:pt x="8564" y="2909"/>
                    <a:pt x="9074" y="2909"/>
                  </a:cubicBezTo>
                  <a:close/>
                  <a:moveTo>
                    <a:pt x="9082" y="1"/>
                  </a:moveTo>
                  <a:cubicBezTo>
                    <a:pt x="8287" y="1"/>
                    <a:pt x="7478" y="119"/>
                    <a:pt x="6677" y="367"/>
                  </a:cubicBezTo>
                  <a:cubicBezTo>
                    <a:pt x="2397" y="1679"/>
                    <a:pt x="1" y="6225"/>
                    <a:pt x="1313" y="10505"/>
                  </a:cubicBezTo>
                  <a:cubicBezTo>
                    <a:pt x="2382" y="14007"/>
                    <a:pt x="5598" y="16247"/>
                    <a:pt x="9077" y="16247"/>
                  </a:cubicBezTo>
                  <a:cubicBezTo>
                    <a:pt x="9869" y="16247"/>
                    <a:pt x="10674" y="16131"/>
                    <a:pt x="11470" y="15888"/>
                  </a:cubicBezTo>
                  <a:cubicBezTo>
                    <a:pt x="15750" y="14556"/>
                    <a:pt x="18146" y="10010"/>
                    <a:pt x="16834" y="5731"/>
                  </a:cubicBezTo>
                  <a:cubicBezTo>
                    <a:pt x="15751" y="2249"/>
                    <a:pt x="12552" y="1"/>
                    <a:pt x="908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>
            <a:off x="465574" y="2293922"/>
            <a:ext cx="336417" cy="336417"/>
            <a:chOff x="-2159050" y="4688875"/>
            <a:chExt cx="1113225" cy="1113225"/>
          </a:xfrm>
        </p:grpSpPr>
        <p:sp>
          <p:nvSpPr>
            <p:cNvPr id="814" name="Google Shape;814;p30"/>
            <p:cNvSpPr/>
            <p:nvPr/>
          </p:nvSpPr>
          <p:spPr>
            <a:xfrm>
              <a:off x="-2159050" y="4688875"/>
              <a:ext cx="1113225" cy="1113225"/>
            </a:xfrm>
            <a:custGeom>
              <a:rect b="b" l="l" r="r" t="t"/>
              <a:pathLst>
                <a:path extrusionOk="0" h="44529" w="44529">
                  <a:moveTo>
                    <a:pt x="22273" y="9137"/>
                  </a:moveTo>
                  <a:cubicBezTo>
                    <a:pt x="27634" y="9137"/>
                    <a:pt x="32606" y="12451"/>
                    <a:pt x="34562" y="17671"/>
                  </a:cubicBezTo>
                  <a:lnTo>
                    <a:pt x="23492" y="21076"/>
                  </a:lnTo>
                  <a:lnTo>
                    <a:pt x="19878" y="9359"/>
                  </a:lnTo>
                  <a:cubicBezTo>
                    <a:pt x="20679" y="9210"/>
                    <a:pt x="21480" y="9137"/>
                    <a:pt x="22273" y="9137"/>
                  </a:cubicBezTo>
                  <a:close/>
                  <a:moveTo>
                    <a:pt x="17481" y="10044"/>
                  </a:moveTo>
                  <a:lnTo>
                    <a:pt x="21114" y="21818"/>
                  </a:lnTo>
                  <a:lnTo>
                    <a:pt x="9530" y="25394"/>
                  </a:lnTo>
                  <a:cubicBezTo>
                    <a:pt x="7952" y="19003"/>
                    <a:pt x="11375" y="12421"/>
                    <a:pt x="17481" y="10044"/>
                  </a:cubicBezTo>
                  <a:close/>
                  <a:moveTo>
                    <a:pt x="35208" y="20087"/>
                  </a:moveTo>
                  <a:lnTo>
                    <a:pt x="35208" y="20087"/>
                  </a:lnTo>
                  <a:cubicBezTo>
                    <a:pt x="36197" y="25983"/>
                    <a:pt x="33040" y="31842"/>
                    <a:pt x="27562" y="34257"/>
                  </a:cubicBezTo>
                  <a:lnTo>
                    <a:pt x="24233" y="23472"/>
                  </a:lnTo>
                  <a:lnTo>
                    <a:pt x="35208" y="20087"/>
                  </a:lnTo>
                  <a:close/>
                  <a:moveTo>
                    <a:pt x="21856" y="24195"/>
                  </a:moveTo>
                  <a:lnTo>
                    <a:pt x="25184" y="35037"/>
                  </a:lnTo>
                  <a:cubicBezTo>
                    <a:pt x="24202" y="35265"/>
                    <a:pt x="23215" y="35375"/>
                    <a:pt x="22241" y="35375"/>
                  </a:cubicBezTo>
                  <a:cubicBezTo>
                    <a:pt x="17203" y="35375"/>
                    <a:pt x="12500" y="32438"/>
                    <a:pt x="10348" y="27752"/>
                  </a:cubicBezTo>
                  <a:lnTo>
                    <a:pt x="21856" y="24195"/>
                  </a:lnTo>
                  <a:close/>
                  <a:moveTo>
                    <a:pt x="25203" y="1"/>
                  </a:moveTo>
                  <a:lnTo>
                    <a:pt x="24538" y="2892"/>
                  </a:lnTo>
                  <a:cubicBezTo>
                    <a:pt x="23783" y="2804"/>
                    <a:pt x="23020" y="2758"/>
                    <a:pt x="22252" y="2758"/>
                  </a:cubicBezTo>
                  <a:cubicBezTo>
                    <a:pt x="21025" y="2758"/>
                    <a:pt x="19786" y="2875"/>
                    <a:pt x="18546" y="3120"/>
                  </a:cubicBezTo>
                  <a:lnTo>
                    <a:pt x="17671" y="267"/>
                  </a:lnTo>
                  <a:lnTo>
                    <a:pt x="13677" y="1503"/>
                  </a:lnTo>
                  <a:lnTo>
                    <a:pt x="14552" y="4357"/>
                  </a:lnTo>
                  <a:cubicBezTo>
                    <a:pt x="12669" y="5155"/>
                    <a:pt x="10976" y="6240"/>
                    <a:pt x="9473" y="7533"/>
                  </a:cubicBezTo>
                  <a:lnTo>
                    <a:pt x="7305" y="5517"/>
                  </a:lnTo>
                  <a:lnTo>
                    <a:pt x="4452" y="8579"/>
                  </a:lnTo>
                  <a:lnTo>
                    <a:pt x="6639" y="10595"/>
                  </a:lnTo>
                  <a:cubicBezTo>
                    <a:pt x="5441" y="12212"/>
                    <a:pt x="4490" y="14000"/>
                    <a:pt x="3824" y="15902"/>
                  </a:cubicBezTo>
                  <a:lnTo>
                    <a:pt x="933" y="15236"/>
                  </a:lnTo>
                  <a:lnTo>
                    <a:pt x="1" y="19326"/>
                  </a:lnTo>
                  <a:lnTo>
                    <a:pt x="2892" y="19973"/>
                  </a:lnTo>
                  <a:cubicBezTo>
                    <a:pt x="2664" y="21932"/>
                    <a:pt x="2721" y="23948"/>
                    <a:pt x="3120" y="25964"/>
                  </a:cubicBezTo>
                  <a:lnTo>
                    <a:pt x="286" y="26839"/>
                  </a:lnTo>
                  <a:lnTo>
                    <a:pt x="1503" y="30852"/>
                  </a:lnTo>
                  <a:lnTo>
                    <a:pt x="4357" y="29978"/>
                  </a:lnTo>
                  <a:cubicBezTo>
                    <a:pt x="5155" y="31861"/>
                    <a:pt x="6240" y="33553"/>
                    <a:pt x="7533" y="35037"/>
                  </a:cubicBezTo>
                  <a:lnTo>
                    <a:pt x="5517" y="37224"/>
                  </a:lnTo>
                  <a:lnTo>
                    <a:pt x="8579" y="40078"/>
                  </a:lnTo>
                  <a:lnTo>
                    <a:pt x="10614" y="37890"/>
                  </a:lnTo>
                  <a:cubicBezTo>
                    <a:pt x="12212" y="39088"/>
                    <a:pt x="14000" y="40040"/>
                    <a:pt x="15902" y="40686"/>
                  </a:cubicBezTo>
                  <a:lnTo>
                    <a:pt x="15237" y="43596"/>
                  </a:lnTo>
                  <a:lnTo>
                    <a:pt x="19326" y="44528"/>
                  </a:lnTo>
                  <a:lnTo>
                    <a:pt x="19992" y="41618"/>
                  </a:lnTo>
                  <a:cubicBezTo>
                    <a:pt x="20749" y="41714"/>
                    <a:pt x="21516" y="41761"/>
                    <a:pt x="22287" y="41761"/>
                  </a:cubicBezTo>
                  <a:cubicBezTo>
                    <a:pt x="23510" y="41761"/>
                    <a:pt x="24747" y="41642"/>
                    <a:pt x="25983" y="41409"/>
                  </a:cubicBezTo>
                  <a:lnTo>
                    <a:pt x="26858" y="44243"/>
                  </a:lnTo>
                  <a:lnTo>
                    <a:pt x="30853" y="43026"/>
                  </a:lnTo>
                  <a:lnTo>
                    <a:pt x="29978" y="40173"/>
                  </a:lnTo>
                  <a:cubicBezTo>
                    <a:pt x="31861" y="39355"/>
                    <a:pt x="33554" y="38271"/>
                    <a:pt x="35056" y="36977"/>
                  </a:cubicBezTo>
                  <a:lnTo>
                    <a:pt x="37225" y="39012"/>
                  </a:lnTo>
                  <a:lnTo>
                    <a:pt x="40078" y="35950"/>
                  </a:lnTo>
                  <a:lnTo>
                    <a:pt x="37890" y="33915"/>
                  </a:lnTo>
                  <a:cubicBezTo>
                    <a:pt x="39089" y="32298"/>
                    <a:pt x="40040" y="30510"/>
                    <a:pt x="40705" y="28608"/>
                  </a:cubicBezTo>
                  <a:lnTo>
                    <a:pt x="43597" y="29274"/>
                  </a:lnTo>
                  <a:lnTo>
                    <a:pt x="44529" y="25203"/>
                  </a:lnTo>
                  <a:lnTo>
                    <a:pt x="41637" y="24538"/>
                  </a:lnTo>
                  <a:cubicBezTo>
                    <a:pt x="41866" y="22578"/>
                    <a:pt x="41809" y="20562"/>
                    <a:pt x="41409" y="18546"/>
                  </a:cubicBezTo>
                  <a:lnTo>
                    <a:pt x="44243" y="17671"/>
                  </a:lnTo>
                  <a:lnTo>
                    <a:pt x="43026" y="13677"/>
                  </a:lnTo>
                  <a:lnTo>
                    <a:pt x="40173" y="14552"/>
                  </a:lnTo>
                  <a:cubicBezTo>
                    <a:pt x="39374" y="12669"/>
                    <a:pt x="38290" y="10957"/>
                    <a:pt x="36996" y="9473"/>
                  </a:cubicBezTo>
                  <a:lnTo>
                    <a:pt x="39013" y="7286"/>
                  </a:lnTo>
                  <a:lnTo>
                    <a:pt x="35950" y="4452"/>
                  </a:lnTo>
                  <a:lnTo>
                    <a:pt x="33915" y="6620"/>
                  </a:lnTo>
                  <a:cubicBezTo>
                    <a:pt x="32317" y="5422"/>
                    <a:pt x="30510" y="4490"/>
                    <a:pt x="28627" y="3824"/>
                  </a:cubicBezTo>
                  <a:lnTo>
                    <a:pt x="29293" y="933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-1823325" y="5048250"/>
              <a:ext cx="453675" cy="406175"/>
            </a:xfrm>
            <a:custGeom>
              <a:rect b="b" l="l" r="r" t="t"/>
              <a:pathLst>
                <a:path extrusionOk="0" h="16247" w="18147">
                  <a:moveTo>
                    <a:pt x="9074" y="2909"/>
                  </a:moveTo>
                  <a:cubicBezTo>
                    <a:pt x="11302" y="2909"/>
                    <a:pt x="13360" y="4357"/>
                    <a:pt x="14057" y="6587"/>
                  </a:cubicBezTo>
                  <a:cubicBezTo>
                    <a:pt x="14894" y="9345"/>
                    <a:pt x="13353" y="12255"/>
                    <a:pt x="10614" y="13092"/>
                  </a:cubicBezTo>
                  <a:cubicBezTo>
                    <a:pt x="10098" y="13252"/>
                    <a:pt x="9576" y="13328"/>
                    <a:pt x="9064" y="13328"/>
                  </a:cubicBezTo>
                  <a:cubicBezTo>
                    <a:pt x="6839" y="13328"/>
                    <a:pt x="4786" y="11891"/>
                    <a:pt x="4090" y="9649"/>
                  </a:cubicBezTo>
                  <a:cubicBezTo>
                    <a:pt x="3253" y="6910"/>
                    <a:pt x="4794" y="4000"/>
                    <a:pt x="7533" y="3144"/>
                  </a:cubicBezTo>
                  <a:cubicBezTo>
                    <a:pt x="8046" y="2985"/>
                    <a:pt x="8564" y="2909"/>
                    <a:pt x="9074" y="2909"/>
                  </a:cubicBezTo>
                  <a:close/>
                  <a:moveTo>
                    <a:pt x="9082" y="1"/>
                  </a:moveTo>
                  <a:cubicBezTo>
                    <a:pt x="8287" y="1"/>
                    <a:pt x="7478" y="119"/>
                    <a:pt x="6677" y="367"/>
                  </a:cubicBezTo>
                  <a:cubicBezTo>
                    <a:pt x="2397" y="1679"/>
                    <a:pt x="1" y="6225"/>
                    <a:pt x="1313" y="10505"/>
                  </a:cubicBezTo>
                  <a:cubicBezTo>
                    <a:pt x="2382" y="14007"/>
                    <a:pt x="5598" y="16247"/>
                    <a:pt x="9077" y="16247"/>
                  </a:cubicBezTo>
                  <a:cubicBezTo>
                    <a:pt x="9869" y="16247"/>
                    <a:pt x="10674" y="16131"/>
                    <a:pt x="11470" y="15888"/>
                  </a:cubicBezTo>
                  <a:cubicBezTo>
                    <a:pt x="15750" y="14556"/>
                    <a:pt x="18146" y="10010"/>
                    <a:pt x="16834" y="5731"/>
                  </a:cubicBezTo>
                  <a:cubicBezTo>
                    <a:pt x="15751" y="2249"/>
                    <a:pt x="12552" y="1"/>
                    <a:pt x="908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>
            <a:off x="465574" y="3312497"/>
            <a:ext cx="336417" cy="336417"/>
            <a:chOff x="-2159050" y="4688875"/>
            <a:chExt cx="1113225" cy="1113225"/>
          </a:xfrm>
        </p:grpSpPr>
        <p:sp>
          <p:nvSpPr>
            <p:cNvPr id="817" name="Google Shape;817;p30"/>
            <p:cNvSpPr/>
            <p:nvPr/>
          </p:nvSpPr>
          <p:spPr>
            <a:xfrm>
              <a:off x="-2159050" y="4688875"/>
              <a:ext cx="1113225" cy="1113225"/>
            </a:xfrm>
            <a:custGeom>
              <a:rect b="b" l="l" r="r" t="t"/>
              <a:pathLst>
                <a:path extrusionOk="0" h="44529" w="44529">
                  <a:moveTo>
                    <a:pt x="22273" y="9137"/>
                  </a:moveTo>
                  <a:cubicBezTo>
                    <a:pt x="27634" y="9137"/>
                    <a:pt x="32606" y="12451"/>
                    <a:pt x="34562" y="17671"/>
                  </a:cubicBezTo>
                  <a:lnTo>
                    <a:pt x="23492" y="21076"/>
                  </a:lnTo>
                  <a:lnTo>
                    <a:pt x="19878" y="9359"/>
                  </a:lnTo>
                  <a:cubicBezTo>
                    <a:pt x="20679" y="9210"/>
                    <a:pt x="21480" y="9137"/>
                    <a:pt x="22273" y="9137"/>
                  </a:cubicBezTo>
                  <a:close/>
                  <a:moveTo>
                    <a:pt x="17481" y="10044"/>
                  </a:moveTo>
                  <a:lnTo>
                    <a:pt x="21114" y="21818"/>
                  </a:lnTo>
                  <a:lnTo>
                    <a:pt x="9530" y="25394"/>
                  </a:lnTo>
                  <a:cubicBezTo>
                    <a:pt x="7952" y="19003"/>
                    <a:pt x="11375" y="12421"/>
                    <a:pt x="17481" y="10044"/>
                  </a:cubicBezTo>
                  <a:close/>
                  <a:moveTo>
                    <a:pt x="35208" y="20087"/>
                  </a:moveTo>
                  <a:lnTo>
                    <a:pt x="35208" y="20087"/>
                  </a:lnTo>
                  <a:cubicBezTo>
                    <a:pt x="36197" y="25983"/>
                    <a:pt x="33040" y="31842"/>
                    <a:pt x="27562" y="34257"/>
                  </a:cubicBezTo>
                  <a:lnTo>
                    <a:pt x="24233" y="23472"/>
                  </a:lnTo>
                  <a:lnTo>
                    <a:pt x="35208" y="20087"/>
                  </a:lnTo>
                  <a:close/>
                  <a:moveTo>
                    <a:pt x="21856" y="24195"/>
                  </a:moveTo>
                  <a:lnTo>
                    <a:pt x="25184" y="35037"/>
                  </a:lnTo>
                  <a:cubicBezTo>
                    <a:pt x="24202" y="35265"/>
                    <a:pt x="23215" y="35375"/>
                    <a:pt x="22241" y="35375"/>
                  </a:cubicBezTo>
                  <a:cubicBezTo>
                    <a:pt x="17203" y="35375"/>
                    <a:pt x="12500" y="32438"/>
                    <a:pt x="10348" y="27752"/>
                  </a:cubicBezTo>
                  <a:lnTo>
                    <a:pt x="21856" y="24195"/>
                  </a:lnTo>
                  <a:close/>
                  <a:moveTo>
                    <a:pt x="25203" y="1"/>
                  </a:moveTo>
                  <a:lnTo>
                    <a:pt x="24538" y="2892"/>
                  </a:lnTo>
                  <a:cubicBezTo>
                    <a:pt x="23783" y="2804"/>
                    <a:pt x="23020" y="2758"/>
                    <a:pt x="22252" y="2758"/>
                  </a:cubicBezTo>
                  <a:cubicBezTo>
                    <a:pt x="21025" y="2758"/>
                    <a:pt x="19786" y="2875"/>
                    <a:pt x="18546" y="3120"/>
                  </a:cubicBezTo>
                  <a:lnTo>
                    <a:pt x="17671" y="267"/>
                  </a:lnTo>
                  <a:lnTo>
                    <a:pt x="13677" y="1503"/>
                  </a:lnTo>
                  <a:lnTo>
                    <a:pt x="14552" y="4357"/>
                  </a:lnTo>
                  <a:cubicBezTo>
                    <a:pt x="12669" y="5155"/>
                    <a:pt x="10976" y="6240"/>
                    <a:pt x="9473" y="7533"/>
                  </a:cubicBezTo>
                  <a:lnTo>
                    <a:pt x="7305" y="5517"/>
                  </a:lnTo>
                  <a:lnTo>
                    <a:pt x="4452" y="8579"/>
                  </a:lnTo>
                  <a:lnTo>
                    <a:pt x="6639" y="10595"/>
                  </a:lnTo>
                  <a:cubicBezTo>
                    <a:pt x="5441" y="12212"/>
                    <a:pt x="4490" y="14000"/>
                    <a:pt x="3824" y="15902"/>
                  </a:cubicBezTo>
                  <a:lnTo>
                    <a:pt x="933" y="15236"/>
                  </a:lnTo>
                  <a:lnTo>
                    <a:pt x="1" y="19326"/>
                  </a:lnTo>
                  <a:lnTo>
                    <a:pt x="2892" y="19973"/>
                  </a:lnTo>
                  <a:cubicBezTo>
                    <a:pt x="2664" y="21932"/>
                    <a:pt x="2721" y="23948"/>
                    <a:pt x="3120" y="25964"/>
                  </a:cubicBezTo>
                  <a:lnTo>
                    <a:pt x="286" y="26839"/>
                  </a:lnTo>
                  <a:lnTo>
                    <a:pt x="1503" y="30852"/>
                  </a:lnTo>
                  <a:lnTo>
                    <a:pt x="4357" y="29978"/>
                  </a:lnTo>
                  <a:cubicBezTo>
                    <a:pt x="5155" y="31861"/>
                    <a:pt x="6240" y="33553"/>
                    <a:pt x="7533" y="35037"/>
                  </a:cubicBezTo>
                  <a:lnTo>
                    <a:pt x="5517" y="37224"/>
                  </a:lnTo>
                  <a:lnTo>
                    <a:pt x="8579" y="40078"/>
                  </a:lnTo>
                  <a:lnTo>
                    <a:pt x="10614" y="37890"/>
                  </a:lnTo>
                  <a:cubicBezTo>
                    <a:pt x="12212" y="39088"/>
                    <a:pt x="14000" y="40040"/>
                    <a:pt x="15902" y="40686"/>
                  </a:cubicBezTo>
                  <a:lnTo>
                    <a:pt x="15237" y="43596"/>
                  </a:lnTo>
                  <a:lnTo>
                    <a:pt x="19326" y="44528"/>
                  </a:lnTo>
                  <a:lnTo>
                    <a:pt x="19992" y="41618"/>
                  </a:lnTo>
                  <a:cubicBezTo>
                    <a:pt x="20749" y="41714"/>
                    <a:pt x="21516" y="41761"/>
                    <a:pt x="22287" y="41761"/>
                  </a:cubicBezTo>
                  <a:cubicBezTo>
                    <a:pt x="23510" y="41761"/>
                    <a:pt x="24747" y="41642"/>
                    <a:pt x="25983" y="41409"/>
                  </a:cubicBezTo>
                  <a:lnTo>
                    <a:pt x="26858" y="44243"/>
                  </a:lnTo>
                  <a:lnTo>
                    <a:pt x="30853" y="43026"/>
                  </a:lnTo>
                  <a:lnTo>
                    <a:pt x="29978" y="40173"/>
                  </a:lnTo>
                  <a:cubicBezTo>
                    <a:pt x="31861" y="39355"/>
                    <a:pt x="33554" y="38271"/>
                    <a:pt x="35056" y="36977"/>
                  </a:cubicBezTo>
                  <a:lnTo>
                    <a:pt x="37225" y="39012"/>
                  </a:lnTo>
                  <a:lnTo>
                    <a:pt x="40078" y="35950"/>
                  </a:lnTo>
                  <a:lnTo>
                    <a:pt x="37890" y="33915"/>
                  </a:lnTo>
                  <a:cubicBezTo>
                    <a:pt x="39089" y="32298"/>
                    <a:pt x="40040" y="30510"/>
                    <a:pt x="40705" y="28608"/>
                  </a:cubicBezTo>
                  <a:lnTo>
                    <a:pt x="43597" y="29274"/>
                  </a:lnTo>
                  <a:lnTo>
                    <a:pt x="44529" y="25203"/>
                  </a:lnTo>
                  <a:lnTo>
                    <a:pt x="41637" y="24538"/>
                  </a:lnTo>
                  <a:cubicBezTo>
                    <a:pt x="41866" y="22578"/>
                    <a:pt x="41809" y="20562"/>
                    <a:pt x="41409" y="18546"/>
                  </a:cubicBezTo>
                  <a:lnTo>
                    <a:pt x="44243" y="17671"/>
                  </a:lnTo>
                  <a:lnTo>
                    <a:pt x="43026" y="13677"/>
                  </a:lnTo>
                  <a:lnTo>
                    <a:pt x="40173" y="14552"/>
                  </a:lnTo>
                  <a:cubicBezTo>
                    <a:pt x="39374" y="12669"/>
                    <a:pt x="38290" y="10957"/>
                    <a:pt x="36996" y="9473"/>
                  </a:cubicBezTo>
                  <a:lnTo>
                    <a:pt x="39013" y="7286"/>
                  </a:lnTo>
                  <a:lnTo>
                    <a:pt x="35950" y="4452"/>
                  </a:lnTo>
                  <a:lnTo>
                    <a:pt x="33915" y="6620"/>
                  </a:lnTo>
                  <a:cubicBezTo>
                    <a:pt x="32317" y="5422"/>
                    <a:pt x="30510" y="4490"/>
                    <a:pt x="28627" y="3824"/>
                  </a:cubicBezTo>
                  <a:lnTo>
                    <a:pt x="29293" y="933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-1823325" y="5048250"/>
              <a:ext cx="453675" cy="406175"/>
            </a:xfrm>
            <a:custGeom>
              <a:rect b="b" l="l" r="r" t="t"/>
              <a:pathLst>
                <a:path extrusionOk="0" h="16247" w="18147">
                  <a:moveTo>
                    <a:pt x="9074" y="2909"/>
                  </a:moveTo>
                  <a:cubicBezTo>
                    <a:pt x="11302" y="2909"/>
                    <a:pt x="13360" y="4357"/>
                    <a:pt x="14057" y="6587"/>
                  </a:cubicBezTo>
                  <a:cubicBezTo>
                    <a:pt x="14894" y="9345"/>
                    <a:pt x="13353" y="12255"/>
                    <a:pt x="10614" y="13092"/>
                  </a:cubicBezTo>
                  <a:cubicBezTo>
                    <a:pt x="10098" y="13252"/>
                    <a:pt x="9576" y="13328"/>
                    <a:pt x="9064" y="13328"/>
                  </a:cubicBezTo>
                  <a:cubicBezTo>
                    <a:pt x="6839" y="13328"/>
                    <a:pt x="4786" y="11891"/>
                    <a:pt x="4090" y="9649"/>
                  </a:cubicBezTo>
                  <a:cubicBezTo>
                    <a:pt x="3253" y="6910"/>
                    <a:pt x="4794" y="4000"/>
                    <a:pt x="7533" y="3144"/>
                  </a:cubicBezTo>
                  <a:cubicBezTo>
                    <a:pt x="8046" y="2985"/>
                    <a:pt x="8564" y="2909"/>
                    <a:pt x="9074" y="2909"/>
                  </a:cubicBezTo>
                  <a:close/>
                  <a:moveTo>
                    <a:pt x="9082" y="1"/>
                  </a:moveTo>
                  <a:cubicBezTo>
                    <a:pt x="8287" y="1"/>
                    <a:pt x="7478" y="119"/>
                    <a:pt x="6677" y="367"/>
                  </a:cubicBezTo>
                  <a:cubicBezTo>
                    <a:pt x="2397" y="1679"/>
                    <a:pt x="1" y="6225"/>
                    <a:pt x="1313" y="10505"/>
                  </a:cubicBezTo>
                  <a:cubicBezTo>
                    <a:pt x="2382" y="14007"/>
                    <a:pt x="5598" y="16247"/>
                    <a:pt x="9077" y="16247"/>
                  </a:cubicBezTo>
                  <a:cubicBezTo>
                    <a:pt x="9869" y="16247"/>
                    <a:pt x="10674" y="16131"/>
                    <a:pt x="11470" y="15888"/>
                  </a:cubicBezTo>
                  <a:cubicBezTo>
                    <a:pt x="15750" y="14556"/>
                    <a:pt x="18146" y="10010"/>
                    <a:pt x="16834" y="5731"/>
                  </a:cubicBezTo>
                  <a:cubicBezTo>
                    <a:pt x="15751" y="2249"/>
                    <a:pt x="12552" y="1"/>
                    <a:pt x="908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25" y="1317063"/>
            <a:ext cx="4150975" cy="34618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4" name="Google Shape;8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000" y="1317075"/>
            <a:ext cx="3811727" cy="3461799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5" name="Google Shape;825;p31"/>
          <p:cNvSpPr txBox="1"/>
          <p:nvPr/>
        </p:nvSpPr>
        <p:spPr>
          <a:xfrm>
            <a:off x="914400" y="390498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Зовнішній та внутрішній вигляд Машини Якобсона (3D-модель)</a:t>
            </a:r>
            <a:endParaRPr b="1"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2"/>
          <p:cNvSpPr txBox="1"/>
          <p:nvPr>
            <p:ph type="title"/>
          </p:nvPr>
        </p:nvSpPr>
        <p:spPr>
          <a:xfrm>
            <a:off x="1015875" y="241075"/>
            <a:ext cx="6859200" cy="13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300">
                <a:latin typeface="Merriweather"/>
                <a:ea typeface="Merriweather"/>
                <a:cs typeface="Merriweather"/>
                <a:sym typeface="Merriweather"/>
              </a:rPr>
              <a:t>Стисло про п</a:t>
            </a:r>
            <a:r>
              <a:rPr b="1" lang="ru" sz="3300">
                <a:latin typeface="Merriweather"/>
                <a:ea typeface="Merriweather"/>
                <a:cs typeface="Merriweather"/>
                <a:sym typeface="Merriweather"/>
              </a:rPr>
              <a:t>ринцип роботи</a:t>
            </a:r>
            <a:endParaRPr b="1" sz="3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1" name="Google Shape;831;p32"/>
          <p:cNvSpPr txBox="1"/>
          <p:nvPr>
            <p:ph idx="1" type="subTitle"/>
          </p:nvPr>
        </p:nvSpPr>
        <p:spPr>
          <a:xfrm>
            <a:off x="1015875" y="1565550"/>
            <a:ext cx="6859200" cy="30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erriweather"/>
                <a:ea typeface="Merriweather"/>
                <a:cs typeface="Merriweather"/>
                <a:sym typeface="Merriweather"/>
              </a:rPr>
              <a:t>В своїй основі машина базується на класичній схемі зубчастих передач для додавання (віднімання) і перенесення десятків. Якобсон вносить в цю схему оригінальний елемент - напівдиск, який використовується для введення і є першою ланкою в системі зубчастих передач. </a:t>
            </a:r>
            <a:r>
              <a:rPr lang="ru" sz="1400">
                <a:latin typeface="Merriweather"/>
                <a:ea typeface="Merriweather"/>
                <a:cs typeface="Merriweather"/>
                <a:sym typeface="Merriweather"/>
              </a:rPr>
              <a:t>Машина оперувала з числами довжиною 9 десяткових розрядів і мала окремий механізм для запису проміжних результатів. Оригінальним був спосіб набору (введення) чисел за допомогою спеціальних ключів. Ключ - це своєрідний важіль.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erriweather"/>
                <a:ea typeface="Merriweather"/>
                <a:cs typeface="Merriweather"/>
                <a:sym typeface="Merriweather"/>
              </a:rPr>
              <a:t>Цікавою особливістю машини Якобсона було спеціальний пристрій, який дозволяв автоматично підраховувати кількість вироблених віднімань, інакше кажучи - визначати частку.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21" y="1128150"/>
            <a:ext cx="4337525" cy="28872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7" name="Google Shape;837;p33"/>
          <p:cNvSpPr txBox="1"/>
          <p:nvPr>
            <p:ph type="title"/>
          </p:nvPr>
        </p:nvSpPr>
        <p:spPr>
          <a:xfrm>
            <a:off x="4689625" y="537600"/>
            <a:ext cx="3446400" cy="4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Детальний огляд корпусу пристрою</a:t>
            </a:r>
            <a:endParaRPr b="1" sz="2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4"/>
          <p:cNvSpPr txBox="1"/>
          <p:nvPr>
            <p:ph idx="1" type="subTitle"/>
          </p:nvPr>
        </p:nvSpPr>
        <p:spPr>
          <a:xfrm>
            <a:off x="1316975" y="1255050"/>
            <a:ext cx="28281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Merriweather"/>
                <a:ea typeface="Merriweather"/>
                <a:cs typeface="Merriweather"/>
                <a:sym typeface="Merriweather"/>
              </a:rPr>
              <a:t>Отримання даних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3" name="Google Shape;843;p34"/>
          <p:cNvSpPr txBox="1"/>
          <p:nvPr>
            <p:ph idx="2" type="subTitle"/>
          </p:nvPr>
        </p:nvSpPr>
        <p:spPr>
          <a:xfrm>
            <a:off x="1316975" y="1761525"/>
            <a:ext cx="28281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Механізм введення за допомогою повідців та спеціальних ключів.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4" name="Google Shape;844;p34"/>
          <p:cNvSpPr txBox="1"/>
          <p:nvPr>
            <p:ph idx="3" type="subTitle"/>
          </p:nvPr>
        </p:nvSpPr>
        <p:spPr>
          <a:xfrm>
            <a:off x="5041550" y="1255050"/>
            <a:ext cx="28281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erriweather"/>
                <a:ea typeface="Merriweather"/>
                <a:cs typeface="Merriweather"/>
                <a:sym typeface="Merriweather"/>
              </a:rPr>
              <a:t>Обробка даних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5" name="Google Shape;845;p34"/>
          <p:cNvSpPr txBox="1"/>
          <p:nvPr>
            <p:ph idx="4" type="subTitle"/>
          </p:nvPr>
        </p:nvSpPr>
        <p:spPr>
          <a:xfrm>
            <a:off x="5041550" y="1761525"/>
            <a:ext cx="28281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П</a:t>
            </a: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оворот шестерень в залежності від введених значень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6" name="Google Shape;846;p34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>
                <a:latin typeface="Merriweather"/>
                <a:ea typeface="Merriweather"/>
                <a:cs typeface="Merriweather"/>
                <a:sym typeface="Merriweather"/>
              </a:rPr>
              <a:t>Реалізація роботи машини як ІС</a:t>
            </a:r>
            <a:endParaRPr b="1" sz="3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7" name="Google Shape;847;p34"/>
          <p:cNvSpPr txBox="1"/>
          <p:nvPr>
            <p:ph idx="5" type="subTitle"/>
          </p:nvPr>
        </p:nvSpPr>
        <p:spPr>
          <a:xfrm>
            <a:off x="1316975" y="2911225"/>
            <a:ext cx="28281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latin typeface="Merriweather"/>
                <a:ea typeface="Merriweather"/>
                <a:cs typeface="Merriweather"/>
                <a:sym typeface="Merriweather"/>
              </a:rPr>
              <a:t>Зберігання даних</a:t>
            </a:r>
            <a:endParaRPr b="1"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8" name="Google Shape;848;p34"/>
          <p:cNvSpPr txBox="1"/>
          <p:nvPr>
            <p:ph idx="6" type="subTitle"/>
          </p:nvPr>
        </p:nvSpPr>
        <p:spPr>
          <a:xfrm>
            <a:off x="1316975" y="3417700"/>
            <a:ext cx="28281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Фіксуючі дуги, що запобігають скиданню введених значень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9" name="Google Shape;849;p34"/>
          <p:cNvSpPr txBox="1"/>
          <p:nvPr>
            <p:ph idx="7" type="subTitle"/>
          </p:nvPr>
        </p:nvSpPr>
        <p:spPr>
          <a:xfrm>
            <a:off x="5041550" y="2911225"/>
            <a:ext cx="28281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Merriweather"/>
                <a:ea typeface="Merriweather"/>
                <a:cs typeface="Merriweather"/>
                <a:sym typeface="Merriweather"/>
              </a:rPr>
              <a:t>Передача даних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0" name="Google Shape;850;p34"/>
          <p:cNvSpPr txBox="1"/>
          <p:nvPr>
            <p:ph idx="8" type="subTitle"/>
          </p:nvPr>
        </p:nvSpPr>
        <p:spPr>
          <a:xfrm>
            <a:off x="5041550" y="3417700"/>
            <a:ext cx="28281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Виведення результату у маленьких віконцях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5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Merriweather"/>
                <a:ea typeface="Merriweather"/>
                <a:cs typeface="Merriweather"/>
                <a:sym typeface="Merriweather"/>
              </a:rPr>
              <a:t>Аналіз властивостей ОС машини Якобсона</a:t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6" name="Google Shape;856;p35"/>
          <p:cNvSpPr txBox="1"/>
          <p:nvPr>
            <p:ph idx="1" type="body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erriweather"/>
                <a:ea typeface="Merriweather"/>
                <a:cs typeface="Merriweather"/>
                <a:sym typeface="Merriweather"/>
              </a:rPr>
              <a:t>Після ознайомлення із принципом роботи обчислювальної машини, можна помітити, що згідно з висновками Адама Сміта: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ru" sz="1800">
                <a:latin typeface="Merriweather"/>
                <a:ea typeface="Merriweather"/>
                <a:cs typeface="Merriweather"/>
                <a:sym typeface="Merriweather"/>
              </a:rPr>
              <a:t>Процес обчислення потребує лише послідовного введення чисел (машина ділить процес на елементарні операції).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ru" sz="1800">
                <a:latin typeface="Merriweather"/>
                <a:ea typeface="Merriweather"/>
                <a:cs typeface="Merriweather"/>
                <a:sym typeface="Merriweather"/>
              </a:rPr>
              <a:t>Множення реалізується за допомогою додавання, а ділення – за допомогою віднімання (угруповує однотипні операції).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ru" sz="1800">
                <a:latin typeface="Merriweather"/>
                <a:ea typeface="Merriweather"/>
                <a:cs typeface="Merriweather"/>
                <a:sym typeface="Merriweather"/>
              </a:rPr>
              <a:t>Передбачено запам’ятовування проміжних дій (об'єднання результатів операцій).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ru" sz="1800">
                <a:latin typeface="Merriweather"/>
                <a:ea typeface="Merriweather"/>
                <a:cs typeface="Merriweather"/>
                <a:sym typeface="Merriweather"/>
              </a:rPr>
              <a:t>Автоматизація обчислень за допомогою шестерень.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6"/>
          <p:cNvSpPr txBox="1"/>
          <p:nvPr>
            <p:ph type="title"/>
          </p:nvPr>
        </p:nvSpPr>
        <p:spPr>
          <a:xfrm>
            <a:off x="709050" y="164900"/>
            <a:ext cx="7409700" cy="11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Джерела</a:t>
            </a:r>
            <a:endParaRPr b="1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2" name="Google Shape;862;p36"/>
          <p:cNvSpPr txBox="1"/>
          <p:nvPr>
            <p:ph idx="1" type="subTitle"/>
          </p:nvPr>
        </p:nvSpPr>
        <p:spPr>
          <a:xfrm>
            <a:off x="709350" y="1311800"/>
            <a:ext cx="7409700" cy="32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informatic.ugatu.ac.ru – стаття “Машина Якобсона”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ru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https://www.kunstkamera.ru</a:t>
            </a: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 – “Механическая вычислительная машина Евно Якобсона”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ru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http://all-ht.ru/inf/history/p_1_13.html</a:t>
            </a: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 – “Счетная машина Якобсона”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eampunk Aesthetics by Slidesgo">
  <a:themeElements>
    <a:clrScheme name="Simple Light">
      <a:dk1>
        <a:srgbClr val="482400"/>
      </a:dk1>
      <a:lt1>
        <a:srgbClr val="8C420F"/>
      </a:lt1>
      <a:dk2>
        <a:srgbClr val="B7581F"/>
      </a:dk2>
      <a:lt2>
        <a:srgbClr val="D76827"/>
      </a:lt2>
      <a:accent1>
        <a:srgbClr val="F8A21C"/>
      </a:accent1>
      <a:accent2>
        <a:srgbClr val="482400"/>
      </a:accent2>
      <a:accent3>
        <a:srgbClr val="8C420F"/>
      </a:accent3>
      <a:accent4>
        <a:srgbClr val="B7581F"/>
      </a:accent4>
      <a:accent5>
        <a:srgbClr val="D76827"/>
      </a:accent5>
      <a:accent6>
        <a:srgbClr val="F8A21C"/>
      </a:accent6>
      <a:hlink>
        <a:srgbClr val="4824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