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 snapToObjects="1">
      <p:cViewPr>
        <p:scale>
          <a:sx n="100" d="100"/>
          <a:sy n="100" d="100"/>
        </p:scale>
        <p:origin x="1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E9FC3-F487-D341-9F29-30C51E00A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253E0D-0080-3D44-A0C9-6DE63930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E3A83-CF12-2946-B827-68B81F6A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19BE07-5A04-924F-A06A-8B4075EA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67B8E-821B-4348-8D78-DD7392EC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2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D6259-AA7A-9A4E-9ED8-4FD79F52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D26D0C-1743-B942-AA09-7638B2DFA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E4499C-26BF-574D-9AC2-16FB2E87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7D6444-7D6E-F445-B3D2-38E370FF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AFFED-DAAB-CE42-8C2B-B5DD55B9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03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9BFDF9-6308-6241-AEA9-86427FC73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CD65F4-FA27-9347-93BD-560A00531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5617BD-D3B2-E143-8EBE-9EB5F8B5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1145A-B29C-864F-A37E-A84FE6A8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41DDD-CDC0-004B-8D95-408DBE5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64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956D7-9A3A-D642-8A88-7B37464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4D207-4D10-324D-8B2E-2F28AE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8A51C7-BB36-8C43-8C75-576D6BC7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8BFB6E-8081-3744-9B20-3099B7A5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57F13-1E94-6A4F-A84F-13732302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4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CCA29-2F2A-A14C-9A77-84CF49D2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E19CA-3A54-1A4F-8424-FA48C817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A1326B-F5B5-4944-AFBC-B4110AA5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F3DE46-1067-E149-9BF6-B098B939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2B60E0-03EC-8D44-AA2A-EDFE7CAB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51E45-6EFE-3F41-A8E2-D27B7823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79879-3CD8-F743-89FD-BB102AD69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C10A3D-653B-BA4E-8B7C-67134DD0B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982D7B-FC05-0048-B05C-69867C6F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D81132-0ADA-B34E-80BD-F9C00216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33C045-CE02-5545-8C0B-70376DC0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27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84EA2-DDC9-994A-AA61-00EF7A49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E9AC3B-2745-CE4B-9622-77BEF91E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5F6929-5047-CD4F-9C71-CE8C83316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4C2806-5921-D14C-AE2C-5C082BB63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6BB914-72BE-5741-BD92-748A6FA31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40D326-FF29-644C-9D00-56A2E10C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66CA26-B3C6-E745-9F67-A65826C8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828625-7978-2748-9FC7-BA365C16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4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0558B-E60B-9747-926F-69BD204C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7F5F8C-5F36-5B4C-B0CC-5BE4EFA4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239F0F-87F0-1045-BC41-98F5E931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34F5A3-F566-7747-B1B1-9C0E81BB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0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DB414A-1417-494F-9FD5-6F2FE747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11D106-4B93-564E-A14F-0224459A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E62B7-D558-7545-BF06-AFCCD8B5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58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07F06-1028-FA41-A692-F1BCAF7A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D305C-9F61-3C48-93E8-CF6EF53B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99D5A6-52F1-164B-93A8-3A8BEFC4B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57B3FD-AE55-694E-83C2-0A79BA81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F4E483-D557-A347-AD4E-8E1B069E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E772BE-F55B-6448-A537-BA855CC8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0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DB756-ECD0-2049-83BF-A29A2DD6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B183E6-510B-A245-83F2-1C6B86CF9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C16C6A-A5D6-3945-B668-8228EB707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AADAF-DB83-0A4C-9AB0-51982AE3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2C1-34A9-D14D-9379-1664EC56C7A2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D97EE-740A-2549-B175-6FD72B1F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B67CBE-05F6-7045-B877-B03D6394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04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2FE4E-554B-5A41-9741-9E3634C8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4E66C-B434-D84E-96DB-0E8515C4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6B1F1-61F5-DC4B-8E4D-60AEAFB33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382C1-34A9-D14D-9379-1664EC56C7A2}" type="datetimeFigureOut">
              <a:rPr lang="ru-RU" smtClean="0"/>
              <a:t>13.02.2020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DDEF36-E85E-6F47-92DB-E76847DDD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366708-3115-FA44-95B6-ECFD4555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0963E-C3BA-3D42-B237-940292284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4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illkoncha/dh_project1" TargetMode="Externa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B086C-AE9E-0148-82D7-0DB1F00B1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Околоноля</a:t>
            </a:r>
            <a:r>
              <a:rPr lang="ru-RU" dirty="0"/>
              <a:t>»</a:t>
            </a:r>
            <a:r>
              <a:rPr lang="en-US" dirty="0"/>
              <a:t>: stylometry </a:t>
            </a:r>
            <a:r>
              <a:rPr lang="ru-RU" dirty="0"/>
              <a:t>и</a:t>
            </a:r>
            <a:r>
              <a:rPr lang="en-US" dirty="0"/>
              <a:t> topic-modelling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F2C5CA-318A-6141-A983-DEEEEF07C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Кирилл Конча</a:t>
            </a:r>
          </a:p>
          <a:p>
            <a:r>
              <a:rPr lang="ru-RU" dirty="0"/>
              <a:t>Александра Мазалова </a:t>
            </a:r>
          </a:p>
          <a:p>
            <a:r>
              <a:rPr lang="ru-RU" dirty="0"/>
              <a:t>Дарья </a:t>
            </a:r>
            <a:r>
              <a:rPr lang="ru-RU" dirty="0" err="1"/>
              <a:t>Шибасова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73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93E19127-805C-AB46-B5D4-B0BECFA2A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5" y="367903"/>
            <a:ext cx="8653462" cy="6490096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EEEB0-7A8A-784E-99A8-B5C5E209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07950"/>
            <a:ext cx="10515600" cy="1325563"/>
          </a:xfrm>
        </p:spPr>
        <p:txBody>
          <a:bodyPr/>
          <a:lstStyle/>
          <a:p>
            <a:r>
              <a:rPr lang="ru-RU" dirty="0"/>
              <a:t>А теперь сломаем все с помощью </a:t>
            </a:r>
            <a:r>
              <a:rPr lang="en-US" dirty="0" err="1"/>
              <a:t>Gephi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50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A8F3665-AC65-EC45-8CF7-A1EE1704B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587" y="609600"/>
            <a:ext cx="10011343" cy="6248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FD1DA-C5D7-414A-BF59-57C7230076D3}"/>
              </a:ext>
            </a:extLst>
          </p:cNvPr>
          <p:cNvSpPr txBox="1"/>
          <p:nvPr/>
        </p:nvSpPr>
        <p:spPr>
          <a:xfrm>
            <a:off x="393700" y="203200"/>
            <a:ext cx="1051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Topic-modelling (just for fun)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33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C3480-94CB-1849-949E-F80CBD62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на </a:t>
            </a:r>
            <a:r>
              <a:rPr lang="en-US" dirty="0" err="1"/>
              <a:t>github.io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5F297C3-3E4A-874F-BF82-DF7C061AA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600" y="3429000"/>
            <a:ext cx="2082800" cy="208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23105-D121-2E48-B008-B3631E74F28C}"/>
              </a:ext>
            </a:extLst>
          </p:cNvPr>
          <p:cNvSpPr txBox="1"/>
          <p:nvPr/>
        </p:nvSpPr>
        <p:spPr>
          <a:xfrm>
            <a:off x="3729038" y="2628900"/>
            <a:ext cx="435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kirillkoncha</a:t>
            </a:r>
            <a:r>
              <a:rPr lang="en-US" dirty="0">
                <a:hlinkClick r:id="rId3"/>
              </a:rPr>
              <a:t>/dh_project1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24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8B88C-CD3E-F346-9387-BA3B8CD9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Nathan </a:t>
            </a:r>
            <a:r>
              <a:rPr lang="en-US" dirty="0" err="1"/>
              <a:t>Dubovitsky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7BCC81B-DAD6-9841-9ABA-D0AFC0CA9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1625"/>
            <a:ext cx="31750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E55D5-57CF-3447-8960-5AF8EF322025}"/>
              </a:ext>
            </a:extLst>
          </p:cNvPr>
          <p:cNvSpPr txBox="1"/>
          <p:nvPr/>
        </p:nvSpPr>
        <p:spPr>
          <a:xfrm>
            <a:off x="4171950" y="1571624"/>
            <a:ext cx="80200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Роман опубликован в 2009 году под псевдонимом </a:t>
            </a:r>
          </a:p>
          <a:p>
            <a:r>
              <a:rPr lang="ru-RU" sz="2800" dirty="0"/>
              <a:t>Натан </a:t>
            </a:r>
            <a:r>
              <a:rPr lang="ru-RU" sz="2800" dirty="0" err="1"/>
              <a:t>Дубовицкий</a:t>
            </a:r>
            <a:r>
              <a:rPr lang="ru-RU" sz="2800" dirty="0"/>
              <a:t> в журнале «Русский пионер»</a:t>
            </a:r>
          </a:p>
          <a:p>
            <a:endParaRPr lang="ru-RU" sz="2800" dirty="0"/>
          </a:p>
          <a:p>
            <a:r>
              <a:rPr lang="ru-RU" sz="2800" dirty="0"/>
              <a:t>Главный редактор «Русского пионера» Андрей Колесников</a:t>
            </a:r>
            <a:r>
              <a:rPr lang="en-US" sz="2800" dirty="0"/>
              <a:t>:</a:t>
            </a:r>
            <a:r>
              <a:rPr lang="ru-RU" sz="2800" dirty="0"/>
              <a:t> автор один из </a:t>
            </a:r>
            <a:r>
              <a:rPr lang="ru-RU" sz="2800" dirty="0" err="1"/>
              <a:t>колумнистов</a:t>
            </a:r>
            <a:r>
              <a:rPr lang="ru-RU" sz="2800" dirty="0"/>
              <a:t> журнала</a:t>
            </a:r>
          </a:p>
          <a:p>
            <a:endParaRPr lang="ru-RU" sz="2800" dirty="0"/>
          </a:p>
          <a:p>
            <a:r>
              <a:rPr lang="ru-RU" sz="2800" dirty="0"/>
              <a:t>СМИ</a:t>
            </a:r>
            <a:r>
              <a:rPr lang="en-US" sz="2800" dirty="0"/>
              <a:t>:</a:t>
            </a:r>
            <a:r>
              <a:rPr lang="ru-RU" sz="2800" dirty="0"/>
              <a:t> автор — Владислав Сурков</a:t>
            </a:r>
          </a:p>
          <a:p>
            <a:endParaRPr lang="ru-RU" sz="2800" dirty="0"/>
          </a:p>
          <a:p>
            <a:r>
              <a:rPr lang="ru-RU" sz="2800" dirty="0"/>
              <a:t>Александр </a:t>
            </a:r>
            <a:r>
              <a:rPr lang="ru-RU" sz="2800" dirty="0" err="1"/>
              <a:t>Торшин</a:t>
            </a:r>
            <a:r>
              <a:rPr lang="ru-RU" sz="2800" dirty="0"/>
              <a:t> (председатель Совета Федерации</a:t>
            </a:r>
            <a:r>
              <a:rPr lang="en-US" sz="2800" dirty="0"/>
              <a:t>):</a:t>
            </a:r>
            <a:r>
              <a:rPr lang="ru-RU" sz="2800" dirty="0"/>
              <a:t> автор — Владислав Сурков</a:t>
            </a:r>
            <a:r>
              <a:rPr lang="en-US" sz="2800" dirty="0"/>
              <a:t>,</a:t>
            </a:r>
            <a:r>
              <a:rPr lang="ru-RU" sz="2800" dirty="0"/>
              <a:t> а еще книга местами </a:t>
            </a:r>
            <a:r>
              <a:rPr lang="ru-RU" sz="2800" dirty="0" err="1"/>
              <a:t>автобиографична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289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7848F536-5BA4-FE4A-9A04-45F1171CF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176" y="1386080"/>
            <a:ext cx="6403824" cy="456109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81025B-0C68-0F4C-84FF-CAC6D07F10CD}"/>
              </a:ext>
            </a:extLst>
          </p:cNvPr>
          <p:cNvSpPr/>
          <p:nvPr/>
        </p:nvSpPr>
        <p:spPr>
          <a:xfrm>
            <a:off x="5856191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9B10D26-89E9-0A40-9B45-71D10AF7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3" y="301007"/>
            <a:ext cx="10515600" cy="1325563"/>
          </a:xfrm>
        </p:spPr>
        <p:txBody>
          <a:bodyPr/>
          <a:lstStyle/>
          <a:p>
            <a:r>
              <a:rPr lang="en-US" dirty="0"/>
              <a:t>Who is Nathan </a:t>
            </a:r>
            <a:r>
              <a:rPr lang="en-US" dirty="0" err="1"/>
              <a:t>Dubovitsky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9B395-0F4B-9F43-B8E2-1633B167FBA5}"/>
              </a:ext>
            </a:extLst>
          </p:cNvPr>
          <p:cNvSpPr txBox="1"/>
          <p:nvPr/>
        </p:nvSpPr>
        <p:spPr>
          <a:xfrm>
            <a:off x="329184" y="1386080"/>
            <a:ext cx="55270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Сурков</a:t>
            </a:r>
            <a:r>
              <a:rPr lang="en-US" sz="2400" dirty="0"/>
              <a:t>:</a:t>
            </a:r>
            <a:r>
              <a:rPr lang="ru-RU" sz="2400" dirty="0"/>
              <a:t> автор не я</a:t>
            </a:r>
            <a:r>
              <a:rPr lang="en-US" sz="2400" dirty="0"/>
              <a:t>,</a:t>
            </a:r>
            <a:r>
              <a:rPr lang="ru-RU" sz="2400" dirty="0"/>
              <a:t> а еще </a:t>
            </a:r>
          </a:p>
          <a:p>
            <a:r>
              <a:rPr lang="ru-RU" sz="2400" dirty="0"/>
              <a:t>автору нечего сказать и он паясничает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Сурков (в день публикации рецензии)</a:t>
            </a:r>
            <a:r>
              <a:rPr lang="en-US" sz="2400" dirty="0"/>
              <a:t>:</a:t>
            </a:r>
            <a:r>
              <a:rPr lang="ru-RU" sz="2400" dirty="0"/>
              <a:t> рецензию я написал давно</a:t>
            </a:r>
            <a:r>
              <a:rPr lang="en-US" sz="2400" dirty="0"/>
              <a:t>,</a:t>
            </a:r>
            <a:r>
              <a:rPr lang="ru-RU" sz="2400" dirty="0"/>
              <a:t> а теперь изменил мнение</a:t>
            </a:r>
            <a:r>
              <a:rPr lang="en-US" sz="2400" dirty="0"/>
              <a:t>,</a:t>
            </a:r>
            <a:r>
              <a:rPr lang="ru-RU" sz="2400" dirty="0"/>
              <a:t> роман прекрасный</a:t>
            </a:r>
            <a:r>
              <a:rPr lang="en-US" sz="2400" dirty="0"/>
              <a:t>,</a:t>
            </a:r>
            <a:r>
              <a:rPr lang="ru-RU" sz="2400" dirty="0"/>
              <a:t> и ничего лучше я не читал</a:t>
            </a:r>
          </a:p>
          <a:p>
            <a:endParaRPr lang="ru-RU" sz="2400" dirty="0"/>
          </a:p>
          <a:p>
            <a:r>
              <a:rPr lang="ru-RU" sz="2400" dirty="0"/>
              <a:t>Василий Якименко</a:t>
            </a:r>
            <a:r>
              <a:rPr lang="en-US" sz="2400" dirty="0"/>
              <a:t>:</a:t>
            </a:r>
            <a:r>
              <a:rPr lang="ru-RU" sz="2400" dirty="0"/>
              <a:t> автор «Машинка и велик» (Натан </a:t>
            </a:r>
            <a:r>
              <a:rPr lang="ru-RU" sz="2400" dirty="0" err="1"/>
              <a:t>Дубовицкий</a:t>
            </a:r>
            <a:r>
              <a:rPr lang="ru-RU" sz="2400" dirty="0"/>
              <a:t>) — Сурков</a:t>
            </a:r>
            <a:r>
              <a:rPr lang="en-US" sz="2400" dirty="0"/>
              <a:t>,</a:t>
            </a:r>
            <a:r>
              <a:rPr lang="ru-RU" sz="2400" dirty="0"/>
              <a:t> =</a:t>
            </a:r>
            <a:r>
              <a:rPr lang="en-US" sz="2400" dirty="0"/>
              <a:t>&gt;</a:t>
            </a:r>
            <a:r>
              <a:rPr lang="ru-RU" sz="2400" dirty="0"/>
              <a:t> Натан </a:t>
            </a:r>
            <a:r>
              <a:rPr lang="ru-RU" sz="2400" dirty="0" err="1"/>
              <a:t>Дубовицкий</a:t>
            </a:r>
            <a:r>
              <a:rPr lang="ru-RU" sz="2400" dirty="0"/>
              <a:t> и есть Сурков</a:t>
            </a:r>
          </a:p>
          <a:p>
            <a:endParaRPr lang="ru-RU" sz="2400" dirty="0"/>
          </a:p>
          <a:p>
            <a:r>
              <a:rPr lang="ru-RU" sz="2400" dirty="0"/>
              <a:t>Жена Суркова</a:t>
            </a:r>
            <a:r>
              <a:rPr lang="en-US" sz="2400" dirty="0"/>
              <a:t>:</a:t>
            </a:r>
            <a:r>
              <a:rPr lang="ru-RU" sz="2400" dirty="0"/>
              <a:t> имеет имя Наталия </a:t>
            </a:r>
            <a:r>
              <a:rPr lang="ru-RU" sz="2400" dirty="0" err="1"/>
              <a:t>Дубовицкая</a:t>
            </a:r>
            <a:r>
              <a:rPr lang="ru-RU" sz="2400" dirty="0"/>
              <a:t> и </a:t>
            </a:r>
            <a:r>
              <a:rPr lang="ru-RU" sz="2400" dirty="0" err="1"/>
              <a:t>инстаграм</a:t>
            </a:r>
            <a:r>
              <a:rPr lang="ru-RU" sz="2400" dirty="0"/>
              <a:t> </a:t>
            </a:r>
            <a:r>
              <a:rPr lang="en-US" sz="2400" dirty="0" err="1"/>
              <a:t>natan_d</a:t>
            </a:r>
            <a:endParaRPr lang="ru-RU" sz="24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4886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AED60-EFC2-D346-AD48-22D63B0E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хотим?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2CAD0-DF2C-394D-9BDF-96018A38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76"/>
            <a:ext cx="10515600" cy="461638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Подтвердить или опровергнуть авторство Суркова</a:t>
            </a:r>
          </a:p>
          <a:p>
            <a:pPr marL="0" indent="0">
              <a:buNone/>
            </a:pPr>
            <a:r>
              <a:rPr lang="ru-RU" dirty="0"/>
              <a:t>Сделать </a:t>
            </a:r>
            <a:r>
              <a:rPr lang="en-US" dirty="0"/>
              <a:t>topic-modelling </a:t>
            </a:r>
            <a:r>
              <a:rPr lang="ru-RU" dirty="0"/>
              <a:t>(</a:t>
            </a:r>
            <a:r>
              <a:rPr lang="en-US" dirty="0"/>
              <a:t>just for fun)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4534F5-8F05-BD4A-9211-911DFF57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256" y="2731149"/>
            <a:ext cx="5805488" cy="38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9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2F963-E786-A94F-8AE3-E9335E82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Стилометрия</a:t>
            </a:r>
            <a:endParaRPr lang="ru-RU" dirty="0"/>
          </a:p>
        </p:txBody>
      </p:sp>
      <p:pic>
        <p:nvPicPr>
          <p:cNvPr id="9" name="Объект 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54A24000-9892-464A-94C1-531A74FA4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856" y="247781"/>
            <a:ext cx="7119144" cy="661021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A42634-6D96-6D4E-AD60-6637CF027163}"/>
              </a:ext>
            </a:extLst>
          </p:cNvPr>
          <p:cNvSpPr txBox="1"/>
          <p:nvPr/>
        </p:nvSpPr>
        <p:spPr>
          <a:xfrm>
            <a:off x="838200" y="1808032"/>
            <a:ext cx="4791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Шаг 1</a:t>
            </a:r>
            <a:r>
              <a:rPr lang="en-US" sz="3200" dirty="0"/>
              <a:t>:</a:t>
            </a:r>
            <a:r>
              <a:rPr lang="ru-RU" sz="3200" dirty="0"/>
              <a:t> убедимся</a:t>
            </a:r>
            <a:r>
              <a:rPr lang="en-US" sz="3200" dirty="0"/>
              <a:t>, </a:t>
            </a:r>
            <a:r>
              <a:rPr lang="ru-RU" sz="3200" dirty="0"/>
              <a:t>что </a:t>
            </a:r>
            <a:r>
              <a:rPr lang="en-US" sz="3200" dirty="0" err="1"/>
              <a:t>stylo</a:t>
            </a:r>
            <a:r>
              <a:rPr lang="en-US" sz="3200" dirty="0"/>
              <a:t> </a:t>
            </a:r>
            <a:r>
              <a:rPr lang="ru-RU" sz="3200" dirty="0"/>
              <a:t>умеет </a:t>
            </a:r>
            <a:r>
              <a:rPr lang="ru-RU" sz="3200" dirty="0" err="1"/>
              <a:t>кластеризовывать</a:t>
            </a:r>
            <a:r>
              <a:rPr lang="ru-RU" sz="3200" dirty="0"/>
              <a:t> публицистику и художественную литературу</a:t>
            </a:r>
          </a:p>
        </p:txBody>
      </p:sp>
    </p:spTree>
    <p:extLst>
      <p:ext uri="{BB962C8B-B14F-4D97-AF65-F5344CB8AC3E}">
        <p14:creationId xmlns:p14="http://schemas.microsoft.com/office/powerpoint/2010/main" val="153115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AE554-3097-5143-8962-FF6FFC71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Стилометрия</a:t>
            </a:r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B124172-039C-634D-948B-B4A2058D0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930" y="102790"/>
            <a:ext cx="6652420" cy="6652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2547A9-36EC-284B-B244-AD6DD450AA4B}"/>
              </a:ext>
            </a:extLst>
          </p:cNvPr>
          <p:cNvSpPr txBox="1"/>
          <p:nvPr/>
        </p:nvSpPr>
        <p:spPr>
          <a:xfrm>
            <a:off x="838200" y="1398300"/>
            <a:ext cx="5257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Шаг 2</a:t>
            </a:r>
            <a:r>
              <a:rPr lang="en-US" sz="3200" dirty="0"/>
              <a:t>:</a:t>
            </a:r>
            <a:r>
              <a:rPr lang="ru-RU" sz="3200" dirty="0"/>
              <a:t> убедиться</a:t>
            </a:r>
            <a:r>
              <a:rPr lang="en-US" sz="3200" dirty="0"/>
              <a:t>,</a:t>
            </a:r>
            <a:r>
              <a:rPr lang="ru-RU" sz="3200" dirty="0"/>
              <a:t> что </a:t>
            </a:r>
            <a:r>
              <a:rPr lang="ru-RU" sz="3200" dirty="0" err="1"/>
              <a:t>Дубовицкий</a:t>
            </a:r>
            <a:r>
              <a:rPr lang="ru-RU" sz="3200" dirty="0"/>
              <a:t> «</a:t>
            </a:r>
            <a:r>
              <a:rPr lang="ru-RU" sz="3200" dirty="0" err="1"/>
              <a:t>Околоноля</a:t>
            </a:r>
            <a:r>
              <a:rPr lang="ru-RU" sz="3200" dirty="0"/>
              <a:t>» и </a:t>
            </a:r>
            <a:r>
              <a:rPr lang="ru-RU" sz="3200" dirty="0" err="1"/>
              <a:t>Дубовицкий</a:t>
            </a:r>
            <a:r>
              <a:rPr lang="ru-RU" sz="3200" dirty="0"/>
              <a:t> «Машинки и велика» есть один человек</a:t>
            </a:r>
          </a:p>
        </p:txBody>
      </p:sp>
    </p:spTree>
    <p:extLst>
      <p:ext uri="{BB962C8B-B14F-4D97-AF65-F5344CB8AC3E}">
        <p14:creationId xmlns:p14="http://schemas.microsoft.com/office/powerpoint/2010/main" val="382358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634E6-0725-9B4D-8C35-0FC13008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Стилометрия</a:t>
            </a:r>
            <a:endParaRPr lang="ru-RU" dirty="0"/>
          </a:p>
        </p:txBody>
      </p:sp>
      <p:pic>
        <p:nvPicPr>
          <p:cNvPr id="5" name="Объект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E28092C4-0D8E-D64F-9118-E1C9BA9B2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343" y="271859"/>
            <a:ext cx="6314282" cy="6314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32A439-A162-DE4B-95C6-6E1A1968A591}"/>
              </a:ext>
            </a:extLst>
          </p:cNvPr>
          <p:cNvSpPr txBox="1"/>
          <p:nvPr/>
        </p:nvSpPr>
        <p:spPr>
          <a:xfrm>
            <a:off x="838200" y="1506022"/>
            <a:ext cx="48291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Шаг 3</a:t>
            </a:r>
            <a:r>
              <a:rPr lang="en-US" sz="3200" dirty="0"/>
              <a:t>:</a:t>
            </a:r>
            <a:r>
              <a:rPr lang="ru-RU" sz="3200" dirty="0"/>
              <a:t> доказать</a:t>
            </a:r>
            <a:r>
              <a:rPr lang="en-US" sz="3200" dirty="0"/>
              <a:t>,</a:t>
            </a:r>
            <a:r>
              <a:rPr lang="ru-RU" sz="3200" dirty="0"/>
              <a:t> что Сурков и </a:t>
            </a:r>
            <a:r>
              <a:rPr lang="ru-RU" sz="3200" dirty="0" err="1"/>
              <a:t>Дубовицкий</a:t>
            </a:r>
            <a:r>
              <a:rPr lang="ru-RU" sz="3200" dirty="0"/>
              <a:t> являются одним человеком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391E-0189-7C47-9F50-BB84E4F69624}"/>
              </a:ext>
            </a:extLst>
          </p:cNvPr>
          <p:cNvSpPr txBox="1"/>
          <p:nvPr/>
        </p:nvSpPr>
        <p:spPr>
          <a:xfrm>
            <a:off x="1025271" y="6123543"/>
            <a:ext cx="494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*hold on a second*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53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6B92F18F-5B91-D441-8A74-98E4C37EA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680" y="222421"/>
            <a:ext cx="7614234" cy="6413157"/>
          </a:xfrm>
        </p:spPr>
      </p:pic>
    </p:spTree>
    <p:extLst>
      <p:ext uri="{BB962C8B-B14F-4D97-AF65-F5344CB8AC3E}">
        <p14:creationId xmlns:p14="http://schemas.microsoft.com/office/powerpoint/2010/main" val="57601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1A00E-36E2-0840-8862-FC3C9FE6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так?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D763F-727A-B542-9264-669E6939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«Тексты 97-07»</a:t>
            </a:r>
            <a:r>
              <a:rPr lang="en-US" dirty="0"/>
              <a:t> </a:t>
            </a:r>
            <a:r>
              <a:rPr lang="ru-RU" dirty="0"/>
              <a:t>Суркова включают публичные выступления</a:t>
            </a:r>
            <a:r>
              <a:rPr lang="en-US" dirty="0"/>
              <a:t>,</a:t>
            </a:r>
            <a:r>
              <a:rPr lang="ru-RU" dirty="0"/>
              <a:t> язык которых может отличаться</a:t>
            </a:r>
          </a:p>
          <a:p>
            <a:pPr marL="514350" indent="-514350">
              <a:buAutoNum type="arabicParenR"/>
            </a:pPr>
            <a:r>
              <a:rPr lang="ru-RU" dirty="0" err="1"/>
              <a:t>Спичрайтинг</a:t>
            </a:r>
            <a:r>
              <a:rPr lang="ru-RU" dirty="0"/>
              <a:t>/</a:t>
            </a:r>
            <a:r>
              <a:rPr lang="ru-RU" dirty="0" err="1"/>
              <a:t>гострайтинг</a:t>
            </a:r>
            <a:endParaRPr lang="ru-RU" dirty="0"/>
          </a:p>
          <a:p>
            <a:pPr marL="514350" indent="-514350">
              <a:buAutoNum type="arabicParenR"/>
            </a:pPr>
            <a:r>
              <a:rPr lang="en-US" dirty="0" err="1"/>
              <a:t>Stylo</a:t>
            </a:r>
            <a:r>
              <a:rPr lang="ru-RU" dirty="0"/>
              <a:t> не так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1002695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275</Words>
  <Application>Microsoft Macintosh PowerPoint</Application>
  <PresentationFormat>Широкоэкранный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«Околоноля»: stylometry и topic-modelling</vt:lpstr>
      <vt:lpstr>Who is Nathan Dubovitsky?</vt:lpstr>
      <vt:lpstr>Who is Nathan Dubovitsky?</vt:lpstr>
      <vt:lpstr>Что мы хотим?</vt:lpstr>
      <vt:lpstr>Стилометрия</vt:lpstr>
      <vt:lpstr>Стилометрия</vt:lpstr>
      <vt:lpstr>Стилометрия</vt:lpstr>
      <vt:lpstr>Презентация PowerPoint</vt:lpstr>
      <vt:lpstr>Почему так?</vt:lpstr>
      <vt:lpstr>А теперь сломаем все с помощью Gephi</vt:lpstr>
      <vt:lpstr>Презентация PowerPoint</vt:lpstr>
      <vt:lpstr>Проект на github.io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Околоноля: stylometry and topic-modelling</dc:title>
  <dc:creator>Конча Кирилл Олегович</dc:creator>
  <cp:lastModifiedBy>Конча Кирилл Олегович</cp:lastModifiedBy>
  <cp:revision>15</cp:revision>
  <dcterms:created xsi:type="dcterms:W3CDTF">2020-02-12T20:27:00Z</dcterms:created>
  <dcterms:modified xsi:type="dcterms:W3CDTF">2020-02-13T20:45:56Z</dcterms:modified>
</cp:coreProperties>
</file>