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57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58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1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7b15b7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7b15b7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7b15b78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7b15b78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Кирилл Кормильцев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дипломный проект</a:t>
            </a:r>
            <a:endParaRPr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6A2FF3-74D4-EB49-9A69-355BFB43A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688529"/>
            <a:ext cx="8123310" cy="4119900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b="1" dirty="0"/>
              <a:t>Архитектура</a:t>
            </a:r>
            <a:endParaRPr sz="302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A5B0C4-06AA-62DE-B6BB-53B9F1FD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712" y="772354"/>
            <a:ext cx="5784575" cy="25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4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35FAF9-22C9-C7F8-1D95-29AE9D18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843" y="667288"/>
            <a:ext cx="6480314" cy="24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Текущий статус</a:t>
            </a:r>
            <a:endParaRPr b="1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4AD0FD2-0E00-0A4E-B0B1-3AC5E933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22899"/>
              </p:ext>
            </p:extLst>
          </p:nvPr>
        </p:nvGraphicFramePr>
        <p:xfrm>
          <a:off x="435429" y="1149349"/>
          <a:ext cx="6096000" cy="3675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738414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6863034"/>
                    </a:ext>
                  </a:extLst>
                </a:gridCol>
              </a:tblGrid>
              <a:tr h="1837600">
                <a:tc>
                  <a:txBody>
                    <a:bodyPr/>
                    <a:lstStyle/>
                    <a:p>
                      <a:r>
                        <a:rPr lang="ru-GE" dirty="0"/>
                        <a:t>Приступил</a:t>
                      </a:r>
                      <a:endParaRPr lang="ru-R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реализация моделей и таблиц БД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реализация остальных классов по пакетам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/>
                    </a:p>
                    <a:p>
                      <a:endParaRPr lang="ru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GE" dirty="0"/>
                        <a:t>Не приступал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тестирование </a:t>
                      </a:r>
                      <a:r>
                        <a:rPr lang="en-US" dirty="0"/>
                        <a:t>Postman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README.md</a:t>
                      </a:r>
                      <a:endParaRPr lang="ru-R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ревью основной части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реализация фичи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ревью фичи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тесты</a:t>
                      </a:r>
                      <a:endParaRPr lang="ru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53144"/>
                  </a:ext>
                </a:extLst>
              </a:tr>
              <a:tr h="1837600">
                <a:tc>
                  <a:txBody>
                    <a:bodyPr/>
                    <a:lstStyle/>
                    <a:p>
                      <a:r>
                        <a:rPr lang="ru-GE" dirty="0"/>
                        <a:t>Закончил</a:t>
                      </a:r>
                      <a:endParaRPr lang="ru-R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сборка 2-х модульного </a:t>
                      </a:r>
                      <a:r>
                        <a:rPr lang="en-US" dirty="0"/>
                        <a:t>Maven </a:t>
                      </a:r>
                      <a:r>
                        <a:rPr lang="ru-RU" dirty="0"/>
                        <a:t>проекта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сборка контейнеров (+ 2 БД)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создание </a:t>
                      </a:r>
                      <a:r>
                        <a:rPr lang="en-US" dirty="0"/>
                        <a:t>PR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структура пакетов и классов модулей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/>
                        <a:t>выбор фичи (локация)</a:t>
                      </a:r>
                      <a:endParaRPr lang="ru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GE" dirty="0"/>
                        <a:t>Вызывает вопрос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93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06350" y="3320975"/>
            <a:ext cx="29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Спасибо </a:t>
            </a:r>
            <a:endParaRPr sz="23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за внимание!</a:t>
            </a:r>
            <a:endParaRPr sz="23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63</Words>
  <Application>Microsoft Office PowerPoint</Application>
  <PresentationFormat>Экран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Кирилл Кормильцев</vt:lpstr>
      <vt:lpstr>Архитектура</vt:lpstr>
      <vt:lpstr>Презентация PowerPoint</vt:lpstr>
      <vt:lpstr>Презентация PowerPoint</vt:lpstr>
      <vt:lpstr>Текущий статус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ФИО</dc:title>
  <cp:lastModifiedBy>Кирилл Кормильцев</cp:lastModifiedBy>
  <cp:revision>3</cp:revision>
  <dcterms:modified xsi:type="dcterms:W3CDTF">2022-11-12T20:31:48Z</dcterms:modified>
</cp:coreProperties>
</file>