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adbdcb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7adbdc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7adbdc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7adbdc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adbdc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adbdc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adbdcb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adbdc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adbdc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adbdc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7adbdc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7adbdc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7adbdcb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7adbdcb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7adbdcb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7adbdcb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7adbdcb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7adbdcb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esearchgate.net/publication/258762162_Software_Visualization_in_Software_Maintenance_Reverse_Engineering_and_Reengineering_A_Research_Survey" TargetMode="External"/><Relationship Id="rId4" Type="http://schemas.openxmlformats.org/officeDocument/2006/relationships/hyperlink" Target="https://github.com/pakls/qdo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REEZ: Call Graph Visualization for Static Program Analysis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9499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Kirill Kultinov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04/19/2018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https://www.researchgate.net/publication/258762162_Software_Visualization_in_Software_Maintenance_Reverse_Engineering_and_Reengineering_A_Research_Survey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https://github.com/pakls/qdot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Existing problems and limitations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REEZ Reverse engineering tool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and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 and considerations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Static analysis is a time consuming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Deals with low-level programming languages and hex/binary representations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Understanding the structure of a program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many RE tools and frameworks made to simplify the process of program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Hopper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Radare2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Angr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Binnavi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and limitations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Complicated 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Poor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hard to recover a high-level structure of a program and relationship among procedures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goal is to simplify the process of static program analysis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RE tool which is as simple as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visualizations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Rainer Koschke: “Graphs are identified as the most often used kind of visualizations”.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Graphs are an effective way to present any kinds of information, which is easy to understand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REEZ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75875" y="2065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graph visualization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Funcion disassembly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Exporting visualized call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Note: REEZ is not intended to be used as a main RE tool. Instead, its goal is to provide an additional information for reverse engineers (potentially as a starting point of program analysis)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PyQt4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Radare2, r2pipe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Qdot (modified)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Graphviz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basic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graph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interactivity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and considerations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to customize call graphs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Hide/show irrelevant nodes on the graph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CFG visualization for a selected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Re-implement qdot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