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DA4C4-E1B5-4CD6-98AC-A3E590891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DDB46-E9B6-4E0E-89F3-46CC8E56E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7A6CF-54EC-477B-B851-304EAC9B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FEB74-5D64-4CCF-A9EF-646840AA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DAD60-6837-44D0-BC13-6A3B3907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0B04B-2C20-4C78-84F0-E93E5FF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529C21-EC12-4055-B5C6-5A22F42E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DCCA3-F956-4233-B7AA-6BF5E10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BF274-6E3B-4551-9564-C5CD57A3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07AFE-8F1B-4C20-B8F8-BF7B2FEB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7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BF7781-B461-46C7-B221-599947AB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EC9A80-6662-4764-94D0-981A56AF2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A232D-A348-417A-B625-17CBFF1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2B24F-53CF-4A1F-922A-F7D3083B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0765F-AF4A-48B4-9033-BA944B44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0677C-21BE-442B-BA50-085A191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3F775-3AE9-4B7D-A1B4-9E1F3D45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25EAC-CD75-4BD4-A496-B92C71A9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BDB5C-3CEE-45E8-BAEA-F6E5BF9E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AA367-729D-4120-9002-B6DAD675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8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783AA-C7FF-4527-B8DA-3511B53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5298E4-C7CA-4160-A1AD-7F74C631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0EBAAB-21EA-4188-B74C-03C7EE66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DDF86-780C-43F7-A4DE-3B1C41B6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9BF10-9BE8-456A-83EA-B47FB0C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7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61870-F3FC-486F-8315-FE1CE3F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D8A32-A68F-4FBB-B4DB-927FBC87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8ED2AF-73F8-4E21-8A6A-39D6EB6C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E480D-6683-4C9C-B789-AE5D8258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17DB76-09D8-4A39-8CE1-9D81BF8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7DC52-FCD3-491C-848C-FE36F80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451E1-BDFF-4B9D-8403-E7135C71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57271-7D79-4832-9125-C1730B2A2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0EF602-8FE6-48DF-A2CC-CCB7F228E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7966A1-3E2B-4268-910A-D524DDC8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03B760-7C77-4F1B-BEEC-58B3C8E0C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0F4889-B18A-4FD9-BC7A-1EC371E4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9FBE76-4216-4D66-A9F5-E809F9B2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0FD5C4-15A2-4017-BE62-2354C205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36CD3-7098-4456-9B14-F898641C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4B85A4-A5FC-41F3-A4BF-641AAB94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A224-7132-4D77-997A-8E985BD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355702-32C5-4400-8195-E72F40F3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5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518427-9D5D-4795-9A0F-F21EBD14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1418EB-D5BF-4ED1-A120-EEF794BB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4D3DF-2D66-43A6-81CE-BE98199B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9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51D54-2C64-4266-872E-C58F94E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95E98-41BF-4311-85BA-F2C0E224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B1D7F9-0F53-4F69-85AC-272708EF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BEFE15-3D93-4DB8-B190-CB44848B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ACE116-B06B-4735-A77D-DA830E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AE952-CDF3-4605-BE68-D819F880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8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F8DD3-4406-418D-BA38-7B71DFF9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A202B2-CAAC-4E8D-97C1-66993453E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80635-F514-47A9-A4CC-5E8948CF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445FDF-1F97-4A9C-AABE-48744F81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FBAE9-DFB4-400C-B2A7-11C6D44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C160EF-5FAE-417B-9BA5-3EBD0950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1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723F-1DDA-4CC3-BC4E-E44F47ED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87C77-0FF1-4B51-AE69-972E06E8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5D559-5986-4108-AB89-8B5102F8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AC36-0321-45FE-8276-76A74580A1E1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1BE2D6-7051-440F-BAF7-6F428F3E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30F76-0210-45D8-8AB8-E189FA169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B26E-9A17-4959-B7AE-3E0BB933B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3BFB-BCA0-43B7-B0C0-20347581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55" y="1183483"/>
            <a:ext cx="4135536" cy="1007495"/>
          </a:xfrm>
        </p:spPr>
        <p:txBody>
          <a:bodyPr/>
          <a:lstStyle/>
          <a:p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Montserrat" panose="00000500000000000000" pitchFamily="2" charset="-52"/>
              </a:rPr>
              <a:t>В</a:t>
            </a:r>
            <a:r>
              <a:rPr lang="ru-RU" dirty="0" err="1">
                <a:solidFill>
                  <a:srgbClr val="5FCB60"/>
                </a:solidFill>
                <a:latin typeface="Montserrat" panose="00000500000000000000" pitchFamily="2" charset="-52"/>
              </a:rPr>
              <a:t>Классе</a:t>
            </a:r>
            <a:endParaRPr lang="ru-RU" dirty="0">
              <a:solidFill>
                <a:srgbClr val="5FCB60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3314FA-3557-4526-BA37-00972B991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082" y="1994766"/>
            <a:ext cx="3208282" cy="3924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Web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-приложение.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7D77D0-B0E4-447A-BC4D-536B833B8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64" y="590738"/>
            <a:ext cx="8511898" cy="5676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26934-C932-43CF-8D80-B03AADD9B69C}"/>
              </a:ext>
            </a:extLst>
          </p:cNvPr>
          <p:cNvSpPr txBox="1"/>
          <p:nvPr/>
        </p:nvSpPr>
        <p:spPr>
          <a:xfrm>
            <a:off x="866572" y="2505975"/>
            <a:ext cx="29713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Платформа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для улучшения образовательного процесса и повышения эффективности учебных заданий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взаимодействий учителей и учеников</a:t>
            </a:r>
            <a:endParaRPr lang="ru-RU" sz="14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061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93586-E63F-40E0-878D-05558594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822" y="606350"/>
            <a:ext cx="3932237" cy="74350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Цели проекта</a:t>
            </a:r>
            <a:r>
              <a:rPr lang="en-US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:</a:t>
            </a:r>
            <a:endParaRPr lang="ru-RU" sz="4000" b="1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D7905A-F3AA-4885-B510-A632983D3F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r="3638"/>
          <a:stretch>
            <a:fillRect/>
          </a:stretch>
        </p:blipFill>
        <p:spPr>
          <a:xfrm>
            <a:off x="-451373" y="549118"/>
            <a:ext cx="8008382" cy="575976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96852BA-F3EE-4BC0-8A69-D67E8E07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52822" y="1609527"/>
            <a:ext cx="3932237" cy="46993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Управление учебными материалами: платформа позволяет учителям создавать и публиковать задания в </a:t>
            </a:r>
            <a:r>
              <a:rPr lang="ru-RU" sz="1800" dirty="0">
                <a:solidFill>
                  <a:srgbClr val="0D0D0D"/>
                </a:solidFill>
                <a:latin typeface="Montserrat" panose="00000500000000000000" pitchFamily="2" charset="-52"/>
              </a:rPr>
              <a:t>картинках и текстовом </a:t>
            </a:r>
            <a:r>
              <a:rPr lang="ru-RU" sz="1800" b="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формате.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Взаимодействие учителей и учеников: студенты могут получать задания, отправлять выполненные работы через удобный интерфейс.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Мониторинг прогресса: учителя могут отслеживать успеваемость и прогресс каждого ученика.</a:t>
            </a:r>
          </a:p>
        </p:txBody>
      </p:sp>
    </p:spTree>
    <p:extLst>
      <p:ext uri="{BB962C8B-B14F-4D97-AF65-F5344CB8AC3E}">
        <p14:creationId xmlns:p14="http://schemas.microsoft.com/office/powerpoint/2010/main" val="89176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93586-E63F-40E0-878D-05558594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89" y="1249413"/>
            <a:ext cx="3932237" cy="74350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Инструменты</a:t>
            </a:r>
            <a:r>
              <a:rPr lang="en-US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 </a:t>
            </a:r>
            <a:r>
              <a:rPr lang="ru-RU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и технологии</a:t>
            </a:r>
            <a:r>
              <a:rPr lang="en-US" sz="4000" b="1" dirty="0">
                <a:solidFill>
                  <a:schemeClr val="tx2"/>
                </a:solidFill>
                <a:latin typeface="Montserrat" panose="00000500000000000000" pitchFamily="2" charset="-52"/>
              </a:rPr>
              <a:t>:</a:t>
            </a:r>
            <a:endParaRPr lang="ru-RU" sz="4000" b="1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6852BA-F3EE-4BC0-8A69-D67E8E07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89" y="2318413"/>
            <a:ext cx="3932237" cy="2979491"/>
          </a:xfrm>
        </p:spPr>
        <p:txBody>
          <a:bodyPr>
            <a:normAutofit/>
          </a:bodyPr>
          <a:lstStyle/>
          <a:p>
            <a:pPr algn="l"/>
            <a:r>
              <a:rPr lang="ru-RU" sz="1800" i="0" dirty="0" err="1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Микрофреймворк</a:t>
            </a:r>
            <a:r>
              <a:rPr lang="en-US" sz="1800" dirty="0">
                <a:solidFill>
                  <a:srgbClr val="0D0D0D"/>
                </a:solidFill>
                <a:latin typeface="Montserrat" panose="00000500000000000000" pitchFamily="2" charset="-52"/>
              </a:rPr>
              <a:t> 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800" dirty="0">
                <a:solidFill>
                  <a:srgbClr val="0D0D0D"/>
                </a:solidFill>
                <a:latin typeface="Montserrat" panose="00000500000000000000" pitchFamily="2" charset="-52"/>
              </a:rPr>
              <a:t>, 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 HTML/CSS</a:t>
            </a:r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Bootstrap</a:t>
            </a:r>
            <a:r>
              <a:rPr lang="en-US" sz="1800" dirty="0">
                <a:solidFill>
                  <a:srgbClr val="0D0D0D"/>
                </a:solidFill>
                <a:latin typeface="Montserrat" panose="00000500000000000000" pitchFamily="2" charset="-52"/>
              </a:rPr>
              <a:t>,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SQLAlchemy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, API: REST</a:t>
            </a:r>
            <a:r>
              <a:rPr lang="en-US" sz="1800" dirty="0">
                <a:solidFill>
                  <a:srgbClr val="0D0D0D"/>
                </a:solidFill>
                <a:latin typeface="Montserrat" panose="00000500000000000000" pitchFamily="2" charset="-52"/>
              </a:rPr>
              <a:t>, </a:t>
            </a:r>
            <a:r>
              <a:rPr lang="ru-RU" sz="1800" dirty="0">
                <a:solidFill>
                  <a:srgbClr val="0D0D0D"/>
                </a:solidFill>
                <a:latin typeface="Montserrat" panose="00000500000000000000" pitchFamily="2" charset="-52"/>
              </a:rPr>
              <a:t> хостинг</a:t>
            </a:r>
            <a:endParaRPr lang="en-US" sz="1800" dirty="0">
              <a:solidFill>
                <a:srgbClr val="0D0D0D"/>
              </a:solidFill>
              <a:latin typeface="Montserrat" panose="00000500000000000000" pitchFamily="2" charset="-52"/>
            </a:endParaRPr>
          </a:p>
          <a:p>
            <a:pPr algn="l"/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В приложении реализованы шаблоны, 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ORM-</a:t>
            </a:r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модели, регистрация и авторизация, загрузка и использование файлов</a:t>
            </a:r>
          </a:p>
        </p:txBody>
      </p:sp>
      <p:pic>
        <p:nvPicPr>
          <p:cNvPr id="1028" name="Picture 4" descr="Flask&quot; Icon - Download for free – Iconduck">
            <a:extLst>
              <a:ext uri="{FF2B5EF4-FFF2-40B4-BE49-F238E27FC236}">
                <a16:creationId xmlns:a16="http://schemas.microsoft.com/office/drawing/2014/main" id="{11174558-F6D2-40D3-8BFA-7477F2AE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33" y="2036391"/>
            <a:ext cx="1550816" cy="19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5 – Бесплатные иконки: социальные медиа">
            <a:extLst>
              <a:ext uri="{FF2B5EF4-FFF2-40B4-BE49-F238E27FC236}">
                <a16:creationId xmlns:a16="http://schemas.microsoft.com/office/drawing/2014/main" id="{D60D1CFC-7973-4B00-BEE7-A6D06C13B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84" y="2257343"/>
            <a:ext cx="1550816" cy="15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— Википедия">
            <a:extLst>
              <a:ext uri="{FF2B5EF4-FFF2-40B4-BE49-F238E27FC236}">
                <a16:creationId xmlns:a16="http://schemas.microsoft.com/office/drawing/2014/main" id="{739C6C3B-4401-47AE-A0A8-A917DEE3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699" y="2257343"/>
            <a:ext cx="1550816" cy="15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7EAAB780-E6F4-4C42-8B2C-6FC692BF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64" y="683841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-icons - npm">
            <a:extLst>
              <a:ext uri="{FF2B5EF4-FFF2-40B4-BE49-F238E27FC236}">
                <a16:creationId xmlns:a16="http://schemas.microsoft.com/office/drawing/2014/main" id="{0E3D7915-E4F2-4F55-AE23-790EC318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07" y="4300869"/>
            <a:ext cx="1733365" cy="14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g.ru — Энциклопедия Руниверсалис">
            <a:extLst>
              <a:ext uri="{FF2B5EF4-FFF2-40B4-BE49-F238E27FC236}">
                <a16:creationId xmlns:a16="http://schemas.microsoft.com/office/drawing/2014/main" id="{77A2709C-0EDF-4EAB-841C-81D516D0E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27279" r="12310" b="27756"/>
          <a:stretch/>
        </p:blipFill>
        <p:spPr bwMode="auto">
          <a:xfrm>
            <a:off x="8342051" y="4378345"/>
            <a:ext cx="261654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2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3D3E-FF5F-4CEF-8860-E52125C1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09" y="619780"/>
            <a:ext cx="5291191" cy="87301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Montserrat" panose="00000500000000000000" pitchFamily="2" charset="-52"/>
              </a:rPr>
              <a:t>Регистрация и вход</a:t>
            </a:r>
            <a:endParaRPr lang="ru-RU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7E2C5-7940-429B-BFF3-C7B705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910" y="1615830"/>
            <a:ext cx="5959975" cy="1313105"/>
          </a:xfrm>
        </p:spPr>
        <p:txBody>
          <a:bodyPr/>
          <a:lstStyle/>
          <a:p>
            <a:r>
              <a:rPr lang="ru-RU" sz="16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На сайте используется регистрация и авторизация с проверкой на корректност</a:t>
            </a:r>
            <a:r>
              <a:rPr lang="ru-RU" dirty="0">
                <a:solidFill>
                  <a:srgbClr val="0D0D0D"/>
                </a:solidFill>
                <a:latin typeface="Montserrat" panose="00000500000000000000" pitchFamily="2" charset="-52"/>
              </a:rPr>
              <a:t>ь заполнения. Новые пользователи записываются в БД.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421BEC-5568-4129-997B-487E8EFE0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4" r="2070" b="1274"/>
          <a:stretch/>
        </p:blipFill>
        <p:spPr>
          <a:xfrm>
            <a:off x="8351540" y="457200"/>
            <a:ext cx="3195983" cy="597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D67C3F-B9A3-4688-95F7-1C4FFA820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5"/>
          <a:stretch/>
        </p:blipFill>
        <p:spPr>
          <a:xfrm>
            <a:off x="4920061" y="3049638"/>
            <a:ext cx="3195983" cy="3386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7816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3D3E-FF5F-4CEF-8860-E52125C1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313" y="511023"/>
            <a:ext cx="5051394" cy="87301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  <a:latin typeface="Montserrat" panose="00000500000000000000" pitchFamily="2" charset="-52"/>
              </a:rPr>
              <a:t>Учительская страница</a:t>
            </a:r>
            <a:endParaRPr lang="ru-RU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7E2C5-7940-429B-BFF3-C7B705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33313" y="1535516"/>
            <a:ext cx="6658252" cy="1313105"/>
          </a:xfrm>
        </p:spPr>
        <p:txBody>
          <a:bodyPr/>
          <a:lstStyle/>
          <a:p>
            <a:r>
              <a:rPr lang="ru-RU" dirty="0">
                <a:solidFill>
                  <a:srgbClr val="0D0D0D"/>
                </a:solidFill>
                <a:latin typeface="Montserrat" panose="00000500000000000000" pitchFamily="2" charset="-52"/>
              </a:rPr>
              <a:t>На учительской странице р</a:t>
            </a:r>
            <a:r>
              <a:rPr lang="ru-RU" sz="16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еализовано добавление учеников по почте, просмотр списка учеников, добавление задач, просмотр результатов задач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923700-BC0A-4F63-A708-61EF8D20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5" t="819" r="1262"/>
          <a:stretch/>
        </p:blipFill>
        <p:spPr>
          <a:xfrm>
            <a:off x="3533313" y="3151572"/>
            <a:ext cx="8318376" cy="3346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88A7F0-9CEB-4CB7-8824-5EC66889D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2" r="6655" b="3303"/>
          <a:stretch/>
        </p:blipFill>
        <p:spPr>
          <a:xfrm>
            <a:off x="340311" y="2340054"/>
            <a:ext cx="2876365" cy="415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0027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3D3E-FF5F-4CEF-8860-E52125C1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55" y="436231"/>
            <a:ext cx="4351373" cy="87301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Montserrat" panose="00000500000000000000" pitchFamily="2" charset="-52"/>
              </a:rPr>
              <a:t>Страница ученика</a:t>
            </a:r>
            <a:endParaRPr lang="ru-RU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7E2C5-7940-429B-BFF3-C7B705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12331084" y="2583403"/>
            <a:ext cx="1303686" cy="141722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8F11B-2C81-44CD-990F-A980108B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8" y="1646600"/>
            <a:ext cx="5051394" cy="390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E43A62-735C-4AB4-90E7-45223B23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42" y="1646600"/>
            <a:ext cx="5962610" cy="390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1745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F3D3E-FF5F-4CEF-8860-E52125C1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1" y="368425"/>
            <a:ext cx="5051394" cy="87301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Montserrat" panose="00000500000000000000" pitchFamily="2" charset="-52"/>
              </a:rPr>
              <a:t>Заключение</a:t>
            </a:r>
            <a:endParaRPr lang="ru-RU" dirty="0">
              <a:solidFill>
                <a:schemeClr val="tx2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7E2C5-7940-429B-BFF3-C7B705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251" y="1455616"/>
            <a:ext cx="5388745" cy="5033959"/>
          </a:xfrm>
        </p:spPr>
        <p:txBody>
          <a:bodyPr>
            <a:noAutofit/>
          </a:bodyPr>
          <a:lstStyle/>
          <a:p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Мы стремимся к улучшению сайта, возможные векторы развития</a:t>
            </a:r>
            <a:r>
              <a:rPr lang="en-US" sz="1800" dirty="0">
                <a:solidFill>
                  <a:srgbClr val="0D0D0D"/>
                </a:solidFill>
                <a:latin typeface="Montserrat" panose="00000500000000000000" pitchFamily="2" charset="-52"/>
              </a:rPr>
              <a:t>: </a:t>
            </a:r>
          </a:p>
          <a:p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Расширение функциональности</a:t>
            </a:r>
            <a:r>
              <a:rPr lang="en-US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:</a:t>
            </a:r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 разработку дополнительных инструментов для образовательного процесса, функционал для коммуникации между учителями и учениками, а также инструменты аналитики для отслеживания прогресса.</a:t>
            </a:r>
            <a:endParaRPr lang="en-US" sz="1800" i="0" dirty="0">
              <a:solidFill>
                <a:srgbClr val="0D0D0D"/>
              </a:solidFill>
              <a:effectLst/>
              <a:latin typeface="Montserrat" panose="00000500000000000000" pitchFamily="2" charset="-52"/>
            </a:endParaRPr>
          </a:p>
          <a:p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Улучшение интерфейса и удобства использования веб-сайта. Это включает в себя адаптивность сайта для мобильных устройств, сортировка учителей и заданий по предметам, </a:t>
            </a:r>
            <a:r>
              <a:rPr lang="ru-RU" sz="1800" dirty="0">
                <a:solidFill>
                  <a:srgbClr val="0D0D0D"/>
                </a:solidFill>
                <a:latin typeface="Montserrat" panose="00000500000000000000" pitchFamily="2" charset="-52"/>
              </a:rPr>
              <a:t>добавление</a:t>
            </a:r>
            <a:r>
              <a:rPr lang="ru-RU" sz="1800" i="0" dirty="0">
                <a:solidFill>
                  <a:srgbClr val="0D0D0D"/>
                </a:solidFill>
                <a:effectLst/>
                <a:latin typeface="Montserrat" panose="00000500000000000000" pitchFamily="2" charset="-52"/>
              </a:rPr>
              <a:t> навигации</a:t>
            </a:r>
            <a:r>
              <a:rPr lang="en-US" sz="1800" dirty="0">
                <a:solidFill>
                  <a:srgbClr val="0D0D0D"/>
                </a:solidFill>
                <a:latin typeface="Montserrat" panose="00000500000000000000" pitchFamily="2" charset="-52"/>
              </a:rPr>
              <a:t>.</a:t>
            </a:r>
            <a:endParaRPr lang="ru-RU" sz="1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13C36B-5F76-43EF-A079-CAA8D610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996" y="1263959"/>
            <a:ext cx="6207639" cy="41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35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212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Тема Office</vt:lpstr>
      <vt:lpstr>ВКлассе</vt:lpstr>
      <vt:lpstr>Цели проекта:</vt:lpstr>
      <vt:lpstr>Инструменты и технологии:</vt:lpstr>
      <vt:lpstr>Регистрация и вход</vt:lpstr>
      <vt:lpstr>Учительская страница</vt:lpstr>
      <vt:lpstr>Страница ученика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created xsi:type="dcterms:W3CDTF">2024-04-23T13:03:11Z</dcterms:created>
  <dcterms:modified xsi:type="dcterms:W3CDTF">2024-04-24T18:05:45Z</dcterms:modified>
</cp:coreProperties>
</file>