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0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Kirillov" userId="705805f3b50e1594" providerId="Windows Live" clId="Web-{7B066BD7-5CDA-4D6D-9AAB-630CB4ABBD25}"/>
    <pc:docChg chg="modSld">
      <pc:chgData name="Viktor Kirillov" userId="705805f3b50e1594" providerId="Windows Live" clId="Web-{7B066BD7-5CDA-4D6D-9AAB-630CB4ABBD25}" dt="2019-01-19T21:07:42.763" v="1062" actId="20577"/>
      <pc:docMkLst>
        <pc:docMk/>
      </pc:docMkLst>
      <pc:sldChg chg="modSp">
        <pc:chgData name="Viktor Kirillov" userId="705805f3b50e1594" providerId="Windows Live" clId="Web-{7B066BD7-5CDA-4D6D-9AAB-630CB4ABBD25}" dt="2019-01-19T17:09:00.447" v="25" actId="20577"/>
        <pc:sldMkLst>
          <pc:docMk/>
          <pc:sldMk cId="3057495273" sldId="257"/>
        </pc:sldMkLst>
        <pc:spChg chg="mod">
          <ac:chgData name="Viktor Kirillov" userId="705805f3b50e1594" providerId="Windows Live" clId="Web-{7B066BD7-5CDA-4D6D-9AAB-630CB4ABBD25}" dt="2019-01-19T17:08:39.180" v="6" actId="20577"/>
          <ac:spMkLst>
            <pc:docMk/>
            <pc:sldMk cId="3057495273" sldId="257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08:49.962" v="14" actId="20577"/>
          <ac:spMkLst>
            <pc:docMk/>
            <pc:sldMk cId="3057495273" sldId="257"/>
            <ac:spMk id="3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09:00.447" v="25" actId="20577"/>
          <ac:spMkLst>
            <pc:docMk/>
            <pc:sldMk cId="3057495273" sldId="257"/>
            <ac:spMk id="4" creationId="{00000000-0000-0000-0000-000000000000}"/>
          </ac:spMkLst>
        </pc:spChg>
      </pc:sldChg>
      <pc:sldChg chg="modSp">
        <pc:chgData name="Viktor Kirillov" userId="705805f3b50e1594" providerId="Windows Live" clId="Web-{7B066BD7-5CDA-4D6D-9AAB-630CB4ABBD25}" dt="2019-01-19T17:10:17.842" v="91" actId="20577"/>
        <pc:sldMkLst>
          <pc:docMk/>
          <pc:sldMk cId="409338498" sldId="259"/>
        </pc:sldMkLst>
        <pc:spChg chg="mod">
          <ac:chgData name="Viktor Kirillov" userId="705805f3b50e1594" providerId="Windows Live" clId="Web-{7B066BD7-5CDA-4D6D-9AAB-630CB4ABBD25}" dt="2019-01-19T17:10:17.842" v="91" actId="20577"/>
          <ac:spMkLst>
            <pc:docMk/>
            <pc:sldMk cId="409338498" sldId="259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09:49.715" v="61" actId="20577"/>
          <ac:spMkLst>
            <pc:docMk/>
            <pc:sldMk cId="409338498" sldId="259"/>
            <ac:spMk id="6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0:08.325" v="83" actId="20577"/>
          <ac:spMkLst>
            <pc:docMk/>
            <pc:sldMk cId="409338498" sldId="259"/>
            <ac:spMk id="7" creationId="{00000000-0000-0000-0000-000000000000}"/>
          </ac:spMkLst>
        </pc:spChg>
      </pc:sldChg>
      <pc:sldChg chg="modSp">
        <pc:chgData name="Viktor Kirillov" userId="705805f3b50e1594" providerId="Windows Live" clId="Web-{7B066BD7-5CDA-4D6D-9AAB-630CB4ABBD25}" dt="2019-01-19T17:13:32.039" v="275" actId="20577"/>
        <pc:sldMkLst>
          <pc:docMk/>
          <pc:sldMk cId="1355521669" sldId="260"/>
        </pc:sldMkLst>
        <pc:spChg chg="mod">
          <ac:chgData name="Viktor Kirillov" userId="705805f3b50e1594" providerId="Windows Live" clId="Web-{7B066BD7-5CDA-4D6D-9AAB-630CB4ABBD25}" dt="2019-01-19T17:10:27.295" v="99" actId="20577"/>
          <ac:spMkLst>
            <pc:docMk/>
            <pc:sldMk cId="1355521669" sldId="260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3:32.039" v="275" actId="20577"/>
          <ac:spMkLst>
            <pc:docMk/>
            <pc:sldMk cId="1355521669" sldId="260"/>
            <ac:spMk id="5" creationId="{00000000-0000-0000-0000-000000000000}"/>
          </ac:spMkLst>
        </pc:spChg>
      </pc:sldChg>
      <pc:sldChg chg="modSp">
        <pc:chgData name="Viktor Kirillov" userId="705805f3b50e1594" providerId="Windows Live" clId="Web-{7B066BD7-5CDA-4D6D-9AAB-630CB4ABBD25}" dt="2019-01-19T17:15:26.123" v="367" actId="20577"/>
        <pc:sldMkLst>
          <pc:docMk/>
          <pc:sldMk cId="2907532477" sldId="261"/>
        </pc:sldMkLst>
        <pc:spChg chg="mod">
          <ac:chgData name="Viktor Kirillov" userId="705805f3b50e1594" providerId="Windows Live" clId="Web-{7B066BD7-5CDA-4D6D-9AAB-630CB4ABBD25}" dt="2019-01-19T17:13:39.961" v="281" actId="20577"/>
          <ac:spMkLst>
            <pc:docMk/>
            <pc:sldMk cId="2907532477" sldId="261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4:18.228" v="327" actId="20577"/>
          <ac:spMkLst>
            <pc:docMk/>
            <pc:sldMk cId="2907532477" sldId="261"/>
            <ac:spMk id="6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5:26.123" v="367" actId="20577"/>
          <ac:spMkLst>
            <pc:docMk/>
            <pc:sldMk cId="2907532477" sldId="261"/>
            <ac:spMk id="7" creationId="{00000000-0000-0000-0000-000000000000}"/>
          </ac:spMkLst>
        </pc:spChg>
      </pc:sldChg>
      <pc:sldChg chg="modSp">
        <pc:chgData name="Viktor Kirillov" userId="705805f3b50e1594" providerId="Windows Live" clId="Web-{7B066BD7-5CDA-4D6D-9AAB-630CB4ABBD25}" dt="2019-01-19T17:18:10.834" v="467" actId="20577"/>
        <pc:sldMkLst>
          <pc:docMk/>
          <pc:sldMk cId="3420484810" sldId="262"/>
        </pc:sldMkLst>
        <pc:spChg chg="mod">
          <ac:chgData name="Viktor Kirillov" userId="705805f3b50e1594" providerId="Windows Live" clId="Web-{7B066BD7-5CDA-4D6D-9AAB-630CB4ABBD25}" dt="2019-01-19T17:16:20.688" v="373" actId="20577"/>
          <ac:spMkLst>
            <pc:docMk/>
            <pc:sldMk cId="3420484810" sldId="262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7:02.378" v="408" actId="20577"/>
          <ac:spMkLst>
            <pc:docMk/>
            <pc:sldMk cId="3420484810" sldId="262"/>
            <ac:spMk id="6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6:53.611" v="396" actId="20577"/>
          <ac:spMkLst>
            <pc:docMk/>
            <pc:sldMk cId="3420484810" sldId="262"/>
            <ac:spMk id="16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7:40.004" v="418" actId="20577"/>
          <ac:spMkLst>
            <pc:docMk/>
            <pc:sldMk cId="3420484810" sldId="262"/>
            <ac:spMk id="21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8:10.834" v="467" actId="20577"/>
          <ac:spMkLst>
            <pc:docMk/>
            <pc:sldMk cId="3420484810" sldId="262"/>
            <ac:spMk id="22" creationId="{00000000-0000-0000-0000-000000000000}"/>
          </ac:spMkLst>
        </pc:spChg>
      </pc:sldChg>
      <pc:sldChg chg="modSp">
        <pc:chgData name="Viktor Kirillov" userId="705805f3b50e1594" providerId="Windows Live" clId="Web-{7B066BD7-5CDA-4D6D-9AAB-630CB4ABBD25}" dt="2019-01-19T17:22:45.770" v="658" actId="20577"/>
        <pc:sldMkLst>
          <pc:docMk/>
          <pc:sldMk cId="3577057839" sldId="263"/>
        </pc:sldMkLst>
        <pc:spChg chg="mod">
          <ac:chgData name="Viktor Kirillov" userId="705805f3b50e1594" providerId="Windows Live" clId="Web-{7B066BD7-5CDA-4D6D-9AAB-630CB4ABBD25}" dt="2019-01-19T17:18:37.945" v="488" actId="20577"/>
          <ac:spMkLst>
            <pc:docMk/>
            <pc:sldMk cId="3577057839" sldId="263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8:54.289" v="518" actId="20577"/>
          <ac:spMkLst>
            <pc:docMk/>
            <pc:sldMk cId="3577057839" sldId="263"/>
            <ac:spMk id="3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19:43.276" v="567" actId="20577"/>
          <ac:spMkLst>
            <pc:docMk/>
            <pc:sldMk cId="3577057839" sldId="263"/>
            <ac:spMk id="4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17:22:45.770" v="658" actId="20577"/>
          <ac:spMkLst>
            <pc:docMk/>
            <pc:sldMk cId="3577057839" sldId="263"/>
            <ac:spMk id="22" creationId="{00000000-0000-0000-0000-000000000000}"/>
          </ac:spMkLst>
        </pc:spChg>
      </pc:sldChg>
      <pc:sldChg chg="modSp">
        <pc:chgData name="Viktor Kirillov" userId="705805f3b50e1594" providerId="Windows Live" clId="Web-{7B066BD7-5CDA-4D6D-9AAB-630CB4ABBD25}" dt="2019-01-19T21:02:21.402" v="807" actId="1076"/>
        <pc:sldMkLst>
          <pc:docMk/>
          <pc:sldMk cId="1811745302" sldId="265"/>
        </pc:sldMkLst>
        <pc:spChg chg="mod">
          <ac:chgData name="Viktor Kirillov" userId="705805f3b50e1594" providerId="Windows Live" clId="Web-{7B066BD7-5CDA-4D6D-9AAB-630CB4ABBD25}" dt="2019-01-19T17:22:57.926" v="669" actId="20577"/>
          <ac:spMkLst>
            <pc:docMk/>
            <pc:sldMk cId="1811745302" sldId="265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21:01:27.479" v="757" actId="20577"/>
          <ac:spMkLst>
            <pc:docMk/>
            <pc:sldMk cId="1811745302" sldId="265"/>
            <ac:spMk id="4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21:02:21.402" v="807" actId="1076"/>
          <ac:spMkLst>
            <pc:docMk/>
            <pc:sldMk cId="1811745302" sldId="265"/>
            <ac:spMk id="22" creationId="{00000000-0000-0000-0000-000000000000}"/>
          </ac:spMkLst>
        </pc:spChg>
      </pc:sldChg>
      <pc:sldChg chg="modSp">
        <pc:chgData name="Viktor Kirillov" userId="705805f3b50e1594" providerId="Windows Live" clId="Web-{7B066BD7-5CDA-4D6D-9AAB-630CB4ABBD25}" dt="2019-01-19T21:05:33.262" v="953" actId="20577"/>
        <pc:sldMkLst>
          <pc:docMk/>
          <pc:sldMk cId="4253115852" sldId="266"/>
        </pc:sldMkLst>
        <pc:spChg chg="mod">
          <ac:chgData name="Viktor Kirillov" userId="705805f3b50e1594" providerId="Windows Live" clId="Web-{7B066BD7-5CDA-4D6D-9AAB-630CB4ABBD25}" dt="2019-01-19T21:02:50.386" v="820" actId="20577"/>
          <ac:spMkLst>
            <pc:docMk/>
            <pc:sldMk cId="4253115852" sldId="266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21:04:15.527" v="897" actId="20577"/>
          <ac:spMkLst>
            <pc:docMk/>
            <pc:sldMk cId="4253115852" sldId="266"/>
            <ac:spMk id="5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21:05:33.262" v="953" actId="20577"/>
          <ac:spMkLst>
            <pc:docMk/>
            <pc:sldMk cId="4253115852" sldId="266"/>
            <ac:spMk id="7" creationId="{00000000-0000-0000-0000-000000000000}"/>
          </ac:spMkLst>
        </pc:spChg>
      </pc:sldChg>
      <pc:sldChg chg="modSp">
        <pc:chgData name="Viktor Kirillov" userId="705805f3b50e1594" providerId="Windows Live" clId="Web-{7B066BD7-5CDA-4D6D-9AAB-630CB4ABBD25}" dt="2019-01-19T21:07:12.466" v="1038" actId="1076"/>
        <pc:sldMkLst>
          <pc:docMk/>
          <pc:sldMk cId="3173234605" sldId="267"/>
        </pc:sldMkLst>
        <pc:spChg chg="mod">
          <ac:chgData name="Viktor Kirillov" userId="705805f3b50e1594" providerId="Windows Live" clId="Web-{7B066BD7-5CDA-4D6D-9AAB-630CB4ABBD25}" dt="2019-01-19T21:05:42.918" v="959" actId="20577"/>
          <ac:spMkLst>
            <pc:docMk/>
            <pc:sldMk cId="3173234605" sldId="267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21:07:12.466" v="1038" actId="1076"/>
          <ac:spMkLst>
            <pc:docMk/>
            <pc:sldMk cId="3173234605" sldId="267"/>
            <ac:spMk id="5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21:06:30.763" v="1004" actId="20577"/>
          <ac:spMkLst>
            <pc:docMk/>
            <pc:sldMk cId="3173234605" sldId="267"/>
            <ac:spMk id="10" creationId="{00000000-0000-0000-0000-000000000000}"/>
          </ac:spMkLst>
        </pc:spChg>
      </pc:sldChg>
      <pc:sldChg chg="modSp">
        <pc:chgData name="Viktor Kirillov" userId="705805f3b50e1594" providerId="Windows Live" clId="Web-{7B066BD7-5CDA-4D6D-9AAB-630CB4ABBD25}" dt="2019-01-19T21:07:42.763" v="1061" actId="20577"/>
        <pc:sldMkLst>
          <pc:docMk/>
          <pc:sldMk cId="1625436516" sldId="268"/>
        </pc:sldMkLst>
        <pc:spChg chg="mod">
          <ac:chgData name="Viktor Kirillov" userId="705805f3b50e1594" providerId="Windows Live" clId="Web-{7B066BD7-5CDA-4D6D-9AAB-630CB4ABBD25}" dt="2019-01-19T21:07:27.091" v="1051" actId="20577"/>
          <ac:spMkLst>
            <pc:docMk/>
            <pc:sldMk cId="1625436516" sldId="268"/>
            <ac:spMk id="2" creationId="{00000000-0000-0000-0000-000000000000}"/>
          </ac:spMkLst>
        </pc:spChg>
        <pc:spChg chg="mod">
          <ac:chgData name="Viktor Kirillov" userId="705805f3b50e1594" providerId="Windows Live" clId="Web-{7B066BD7-5CDA-4D6D-9AAB-630CB4ABBD25}" dt="2019-01-19T21:07:42.763" v="1061" actId="20577"/>
          <ac:spMkLst>
            <pc:docMk/>
            <pc:sldMk cId="1625436516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7524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5459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4215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94011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25527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42369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23816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775595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18367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890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88042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5195-CCAC-42E6-8AB7-6E1C4B888FCA}" type="datetimeFigureOut">
              <a:rPr lang="ru-RU" smtClean="0"/>
              <a:pPr/>
              <a:t>19.01.2019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0309-6C33-40C6-A4DC-7E46B82541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76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Course</a:t>
            </a:r>
            <a:r>
              <a:rPr lang="ru-RU" dirty="0"/>
              <a:t> </a:t>
            </a:r>
            <a:r>
              <a:rPr lang="ru-RU" dirty="0" err="1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«</a:t>
            </a:r>
            <a:r>
              <a:rPr lang="ru-RU" dirty="0" err="1"/>
              <a:t>Battleship</a:t>
            </a:r>
            <a:r>
              <a:rPr lang="ru-RU" dirty="0"/>
              <a:t>»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46725" y="5841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Viktor</a:t>
            </a:r>
            <a:r>
              <a:rPr lang="ru-RU" dirty="0"/>
              <a:t> </a:t>
            </a:r>
            <a:r>
              <a:rPr lang="ru-RU" dirty="0" err="1"/>
              <a:t>Kirillov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574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End of the game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89900" y="2468327"/>
            <a:ext cx="33655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/>
              <a:t>After name input you will be notified about successfull saving.</a:t>
            </a:r>
            <a:endParaRPr lang="ru-RU">
              <a:cs typeface="Calibri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224487"/>
            <a:ext cx="6969525" cy="35870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9962" y="5016500"/>
            <a:ext cx="1727200" cy="596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647699" y="5143500"/>
            <a:ext cx="6781801" cy="59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089900" y="4018014"/>
            <a:ext cx="33655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/>
              <a:t>Stats are saved in the </a:t>
            </a:r>
            <a:r>
              <a:rPr lang="en-US"/>
              <a:t>Stats.txt </a:t>
            </a:r>
            <a:r>
              <a:rPr lang="ru-RU"/>
              <a:t>file in the project directory.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2346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8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"/>
                            </p:stCondLst>
                            <p:childTnLst>
                              <p:par>
                                <p:cTn id="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18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7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ru-RU" sz="5400"/>
              <a:t>Thanks for your time!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07671" y="5612524"/>
            <a:ext cx="295340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/>
              <a:t>Viktor Kirillov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43651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16" y="1158651"/>
            <a:ext cx="8392254" cy="4351338"/>
          </a:xfrm>
        </p:spPr>
      </p:pic>
    </p:spTree>
    <p:extLst>
      <p:ext uri="{BB962C8B-B14F-4D97-AF65-F5344CB8AC3E}">
        <p14:creationId xmlns:p14="http://schemas.microsoft.com/office/powerpoint/2010/main" val="136234959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4" y="1690688"/>
            <a:ext cx="5877222" cy="306288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" y="3350170"/>
            <a:ext cx="5921578" cy="3062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6" y="365125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Settings</a:t>
            </a:r>
            <a:r>
              <a:rPr lang="ru-RU" dirty="0"/>
              <a:t> </a:t>
            </a:r>
            <a:r>
              <a:rPr lang="ru-RU" dirty="0" err="1"/>
              <a:t>window</a:t>
            </a:r>
            <a:endParaRPr lang="en-US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8068235" y="2006499"/>
            <a:ext cx="343456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AutoNum type="arabicParenR"/>
            </a:pPr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difficulty</a:t>
            </a:r>
          </a:p>
          <a:p>
            <a:pPr marL="342900" indent="-342900" algn="just">
              <a:buAutoNum type="arabicParenR"/>
            </a:pPr>
            <a:endParaRPr lang="ru-RU" dirty="0"/>
          </a:p>
          <a:p>
            <a:pPr marL="342900" indent="-342900" algn="just">
              <a:buAutoNum type="arabicParenR"/>
            </a:pPr>
            <a:r>
              <a:rPr lang="ru-RU" dirty="0" err="1"/>
              <a:t>Automatic</a:t>
            </a:r>
            <a:r>
              <a:rPr lang="ru-RU" dirty="0"/>
              <a:t> </a:t>
            </a:r>
            <a:r>
              <a:rPr lang="ru-RU" dirty="0" err="1"/>
              <a:t>ship</a:t>
            </a:r>
            <a:r>
              <a:rPr lang="ru-RU" dirty="0"/>
              <a:t> </a:t>
            </a:r>
            <a:r>
              <a:rPr lang="ru-RU" dirty="0" err="1"/>
              <a:t>placement</a:t>
            </a:r>
            <a:endParaRPr lang="ru-RU" dirty="0" err="1">
              <a:cs typeface="Calibri"/>
            </a:endParaRPr>
          </a:p>
          <a:p>
            <a:pPr marL="342900" indent="-342900" algn="just">
              <a:buAutoNum type="arabicParenR"/>
            </a:pPr>
            <a:endParaRPr lang="ru-RU" dirty="0"/>
          </a:p>
          <a:p>
            <a:pPr marL="342900" indent="-342900" algn="just">
              <a:buAutoNum type="arabicParenR"/>
            </a:pPr>
            <a:r>
              <a:rPr lang="ru-RU" dirty="0" err="1"/>
              <a:t>Display</a:t>
            </a:r>
            <a:r>
              <a:rPr lang="ru-RU" dirty="0"/>
              <a:t> </a:t>
            </a:r>
            <a:r>
              <a:rPr lang="ru-RU" dirty="0" err="1"/>
              <a:t>opponents</a:t>
            </a:r>
            <a:r>
              <a:rPr lang="ru-RU" dirty="0"/>
              <a:t> </a:t>
            </a:r>
            <a:r>
              <a:rPr lang="ru-RU" dirty="0" err="1"/>
              <a:t>ships</a:t>
            </a:r>
            <a:endParaRPr lang="ru-RU" dirty="0" err="1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7353" y="4980093"/>
            <a:ext cx="31963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buttons</a:t>
            </a:r>
            <a:r>
              <a:rPr lang="ru-RU" dirty="0"/>
              <a:t> 1 – 3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change</a:t>
            </a:r>
            <a:r>
              <a:rPr lang="ru-RU" dirty="0"/>
              <a:t> </a:t>
            </a:r>
            <a:r>
              <a:rPr lang="ru-RU" dirty="0" err="1"/>
              <a:t>settings</a:t>
            </a:r>
            <a:r>
              <a:rPr lang="ru-RU" dirty="0"/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40933849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Ships</a:t>
            </a:r>
            <a:r>
              <a:rPr lang="ru-RU" dirty="0"/>
              <a:t> </a:t>
            </a:r>
            <a:r>
              <a:rPr lang="ru-RU" dirty="0" err="1"/>
              <a:t>placement</a:t>
            </a:r>
            <a:endParaRPr lang="en-US" dirty="0" err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6" y="1903938"/>
            <a:ext cx="5927314" cy="3069571"/>
          </a:xfrm>
        </p:spPr>
      </p:pic>
      <p:sp>
        <p:nvSpPr>
          <p:cNvPr id="5" name="TextBox 4"/>
          <p:cNvSpPr txBox="1"/>
          <p:nvPr/>
        </p:nvSpPr>
        <p:spPr>
          <a:xfrm>
            <a:off x="7167282" y="2111187"/>
            <a:ext cx="4773706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dirty="0" err="1"/>
              <a:t>Features</a:t>
            </a:r>
            <a:r>
              <a:rPr lang="ru-RU" dirty="0"/>
              <a:t>:</a:t>
            </a:r>
          </a:p>
          <a:p>
            <a:endParaRPr lang="ru-RU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 err="1"/>
              <a:t>Algoritm</a:t>
            </a:r>
            <a:r>
              <a:rPr lang="ru-RU" dirty="0"/>
              <a:t> </a:t>
            </a:r>
            <a:r>
              <a:rPr lang="ru-RU" dirty="0" err="1"/>
              <a:t>automatically</a:t>
            </a:r>
            <a:r>
              <a:rPr lang="ru-RU" dirty="0"/>
              <a:t> </a:t>
            </a:r>
            <a:r>
              <a:rPr lang="ru-RU" dirty="0" err="1"/>
              <a:t>places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ship</a:t>
            </a:r>
            <a:r>
              <a:rPr lang="ru-RU" dirty="0"/>
              <a:t> </a:t>
            </a:r>
            <a:r>
              <a:rPr lang="ru-RU" dirty="0" err="1"/>
              <a:t>in</a:t>
            </a:r>
            <a:r>
              <a:rPr lang="ru-RU" dirty="0"/>
              <a:t> </a:t>
            </a:r>
            <a:r>
              <a:rPr lang="ru-RU" dirty="0" err="1"/>
              <a:t>allowed</a:t>
            </a:r>
            <a:r>
              <a:rPr lang="ru-RU" dirty="0"/>
              <a:t> </a:t>
            </a:r>
            <a:r>
              <a:rPr lang="ru-RU" dirty="0" err="1"/>
              <a:t>position</a:t>
            </a:r>
            <a:r>
              <a:rPr lang="ru-RU" dirty="0"/>
              <a:t>.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change</a:t>
            </a:r>
            <a:r>
              <a:rPr lang="ru-RU" dirty="0"/>
              <a:t> </a:t>
            </a:r>
            <a:r>
              <a:rPr lang="ru-RU" dirty="0" err="1"/>
              <a:t>ships</a:t>
            </a:r>
            <a:r>
              <a:rPr lang="ru-RU" dirty="0"/>
              <a:t> </a:t>
            </a:r>
            <a:r>
              <a:rPr lang="ru-RU" dirty="0" err="1"/>
              <a:t>coordinates</a:t>
            </a:r>
            <a:r>
              <a:rPr lang="ru-RU" dirty="0"/>
              <a:t> 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buttons</a:t>
            </a:r>
            <a:r>
              <a:rPr lang="ru-RU" dirty="0"/>
              <a:t> 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 and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 to rotate</a:t>
            </a:r>
            <a:r>
              <a:rPr lang="ru-RU" dirty="0"/>
              <a:t>.</a:t>
            </a:r>
            <a:endParaRPr lang="ru-RU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can't</a:t>
            </a:r>
            <a:r>
              <a:rPr lang="ru-RU" dirty="0"/>
              <a:t> </a:t>
            </a:r>
            <a:r>
              <a:rPr lang="ru-RU" dirty="0" err="1"/>
              <a:t>place</a:t>
            </a:r>
            <a:r>
              <a:rPr lang="ru-RU" dirty="0"/>
              <a:t> a </a:t>
            </a:r>
            <a:r>
              <a:rPr lang="ru-RU" dirty="0" err="1"/>
              <a:t>ship</a:t>
            </a:r>
            <a:r>
              <a:rPr lang="ru-RU" dirty="0"/>
              <a:t> </a:t>
            </a:r>
            <a:r>
              <a:rPr lang="ru-RU" dirty="0" err="1"/>
              <a:t>in</a:t>
            </a:r>
            <a:r>
              <a:rPr lang="ru-RU" dirty="0"/>
              <a:t> </a:t>
            </a:r>
            <a:r>
              <a:rPr lang="ru-RU" dirty="0" err="1"/>
              <a:t>prohibited</a:t>
            </a:r>
            <a:r>
              <a:rPr lang="ru-RU" dirty="0"/>
              <a:t> </a:t>
            </a:r>
            <a:r>
              <a:rPr lang="ru-RU" dirty="0" err="1"/>
              <a:t>area</a:t>
            </a:r>
            <a:r>
              <a:rPr lang="ru-RU" dirty="0"/>
              <a:t> (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place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 </a:t>
            </a:r>
            <a:r>
              <a:rPr lang="ru-RU" dirty="0" err="1"/>
              <a:t>ship</a:t>
            </a:r>
            <a:r>
              <a:rPr lang="ru-RU" dirty="0"/>
              <a:t> 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1-cell </a:t>
            </a:r>
            <a:r>
              <a:rPr lang="ru-RU" dirty="0" err="1"/>
              <a:t>radius</a:t>
            </a:r>
            <a:r>
              <a:rPr lang="ru-RU" dirty="0"/>
              <a:t> </a:t>
            </a:r>
            <a:r>
              <a:rPr lang="ru-RU" dirty="0" err="1"/>
              <a:t>around</a:t>
            </a:r>
            <a:r>
              <a:rPr lang="ru-RU" dirty="0"/>
              <a:t>)</a:t>
            </a:r>
            <a:endParaRPr lang="ru-RU" dirty="0">
              <a:cs typeface="Calibri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2" y="3200479"/>
            <a:ext cx="5927314" cy="30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2166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2235753"/>
            <a:ext cx="6993370" cy="3617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95129" y="2235753"/>
            <a:ext cx="3657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starts</a:t>
            </a:r>
            <a:r>
              <a:rPr lang="ru-RU" dirty="0"/>
              <a:t> </a:t>
            </a:r>
            <a:r>
              <a:rPr lang="ru-RU" dirty="0" err="1"/>
              <a:t>after</a:t>
            </a:r>
            <a:r>
              <a:rPr lang="ru-RU" dirty="0"/>
              <a:t> </a:t>
            </a:r>
            <a:r>
              <a:rPr lang="ru-RU" dirty="0" err="1"/>
              <a:t>ships</a:t>
            </a:r>
            <a:r>
              <a:rPr lang="ru-RU" dirty="0"/>
              <a:t> </a:t>
            </a:r>
            <a:r>
              <a:rPr lang="ru-RU" dirty="0" err="1"/>
              <a:t>placement</a:t>
            </a:r>
            <a:r>
              <a:rPr lang="ru-RU" dirty="0"/>
              <a:t>.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moves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.</a:t>
            </a:r>
            <a:endParaRPr lang="ru-RU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5129" y="3805519"/>
            <a:ext cx="3657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dirty="0" err="1"/>
              <a:t>Red</a:t>
            </a:r>
            <a:r>
              <a:rPr lang="ru-RU" dirty="0"/>
              <a:t> </a:t>
            </a:r>
            <a:r>
              <a:rPr lang="ru-RU" dirty="0" err="1"/>
              <a:t>dot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aim</a:t>
            </a:r>
            <a:r>
              <a:rPr lang="ru-RU" dirty="0"/>
              <a:t>. 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change</a:t>
            </a:r>
            <a:r>
              <a:rPr lang="ru-RU" dirty="0"/>
              <a:t> </a:t>
            </a:r>
            <a:r>
              <a:rPr lang="ru-RU" dirty="0" err="1"/>
              <a:t>it's</a:t>
            </a:r>
            <a:r>
              <a:rPr lang="ru-RU" dirty="0"/>
              <a:t> </a:t>
            </a:r>
            <a:r>
              <a:rPr lang="ru-RU" dirty="0" err="1"/>
              <a:t>cell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 </a:t>
            </a:r>
            <a:r>
              <a:rPr lang="en-US" dirty="0">
                <a:solidFill>
                  <a:srgbClr val="0070C0"/>
                </a:solidFill>
              </a:rPr>
              <a:t>W A S D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press</a:t>
            </a:r>
            <a:r>
              <a:rPr lang="ru-RU" dirty="0"/>
              <a:t> </a:t>
            </a:r>
            <a:r>
              <a:rPr lang="en-US" dirty="0">
                <a:solidFill>
                  <a:srgbClr val="0070C0"/>
                </a:solidFill>
              </a:rPr>
              <a:t>ENTER</a:t>
            </a:r>
            <a:r>
              <a:rPr lang="en-US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shoot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53247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Definitions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2237648"/>
            <a:ext cx="6993370" cy="3613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7175" y="2235753"/>
            <a:ext cx="341555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dirty="0" err="1"/>
              <a:t>Shoot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missed</a:t>
            </a:r>
            <a:endParaRPr lang="ru-RU" dirty="0" err="1">
              <a:cs typeface="Calibri"/>
            </a:endParaRPr>
          </a:p>
          <a:p>
            <a:pPr algn="just"/>
            <a:endParaRPr lang="ru-RU" dirty="0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3913094" y="2558919"/>
            <a:ext cx="4424081" cy="65492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33484" y="3213847"/>
            <a:ext cx="4903691" cy="56919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3046825"/>
            <a:ext cx="32183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dirty="0" err="1"/>
              <a:t>Hitting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ship</a:t>
            </a:r>
            <a:endParaRPr lang="en-US" dirty="0" err="1"/>
          </a:p>
          <a:p>
            <a:pPr algn="just"/>
            <a:endParaRPr lang="ru-R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69677" y="4042128"/>
            <a:ext cx="6667499" cy="7749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795184" y="5018327"/>
            <a:ext cx="6541992" cy="5571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34400" y="3857898"/>
            <a:ext cx="32183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dirty="0" err="1"/>
              <a:t>Ship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 </a:t>
            </a:r>
            <a:r>
              <a:rPr lang="ru-RU" dirty="0" err="1"/>
              <a:t>destroyed</a:t>
            </a:r>
            <a:endParaRPr lang="ru-RU" dirty="0" err="1">
              <a:cs typeface="Calibri"/>
            </a:endParaRPr>
          </a:p>
          <a:p>
            <a:pPr algn="just"/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534400" y="4556713"/>
            <a:ext cx="321832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dirty="0"/>
              <a:t>«</a:t>
            </a:r>
            <a:r>
              <a:rPr lang="ru-RU" dirty="0" err="1"/>
              <a:t>Dots</a:t>
            </a:r>
            <a:r>
              <a:rPr lang="ru-RU" dirty="0"/>
              <a:t>», </a:t>
            </a:r>
            <a:r>
              <a:rPr lang="ru-RU" dirty="0" err="1"/>
              <a:t>mean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there</a:t>
            </a:r>
            <a:r>
              <a:rPr lang="ru-RU" dirty="0"/>
              <a:t> </a:t>
            </a:r>
            <a:r>
              <a:rPr lang="ru-RU" dirty="0" err="1"/>
              <a:t>aren't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ships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radius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destoryed</a:t>
            </a:r>
            <a:r>
              <a:rPr lang="ru-RU" dirty="0"/>
              <a:t> </a:t>
            </a:r>
            <a:r>
              <a:rPr lang="ru-RU" dirty="0" err="1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42048481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Calibri Light"/>
              </a:rPr>
              <a:t>Computer's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logic</a:t>
            </a:r>
            <a:endParaRPr lang="ru-RU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9258"/>
            <a:ext cx="12192000" cy="527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2000" dirty="0" err="1"/>
              <a:t>All</a:t>
            </a:r>
            <a:r>
              <a:rPr lang="ru-RU" sz="2000" dirty="0"/>
              <a:t> </a:t>
            </a:r>
            <a:r>
              <a:rPr lang="ru-RU" sz="2000" dirty="0" err="1"/>
              <a:t>initial</a:t>
            </a:r>
            <a:r>
              <a:rPr lang="ru-RU" sz="2000" dirty="0"/>
              <a:t> </a:t>
            </a:r>
            <a:r>
              <a:rPr lang="ru-RU" sz="2000" dirty="0" err="1"/>
              <a:t>computer's</a:t>
            </a:r>
            <a:r>
              <a:rPr lang="ru-RU" sz="2000" dirty="0"/>
              <a:t> </a:t>
            </a:r>
            <a:r>
              <a:rPr lang="ru-RU" sz="2000" dirty="0" err="1"/>
              <a:t>shots</a:t>
            </a:r>
            <a:r>
              <a:rPr lang="ru-RU" sz="2000" dirty="0"/>
              <a:t> </a:t>
            </a:r>
            <a:r>
              <a:rPr lang="ru-RU" sz="2000" dirty="0" err="1"/>
              <a:t>are</a:t>
            </a:r>
            <a:r>
              <a:rPr lang="ru-RU" sz="2000" dirty="0"/>
              <a:t> </a:t>
            </a:r>
            <a:r>
              <a:rPr lang="en-US" sz="2000" dirty="0"/>
              <a:t>random.</a:t>
            </a:r>
            <a:endParaRPr lang="ru-RU" sz="2000" dirty="0"/>
          </a:p>
        </p:txBody>
      </p:sp>
      <p:sp>
        <p:nvSpPr>
          <p:cNvPr id="4" name="Rectangle 3"/>
          <p:cNvSpPr/>
          <p:nvPr/>
        </p:nvSpPr>
        <p:spPr>
          <a:xfrm>
            <a:off x="4101353" y="3252167"/>
            <a:ext cx="754380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ru-RU" sz="2000" dirty="0" err="1"/>
              <a:t>After</a:t>
            </a:r>
            <a:r>
              <a:rPr lang="ru-RU" sz="2000" dirty="0"/>
              <a:t> </a:t>
            </a:r>
            <a:r>
              <a:rPr lang="ru-RU" sz="2000" dirty="0" err="1"/>
              <a:t>hitting</a:t>
            </a:r>
            <a:r>
              <a:rPr lang="ru-RU" sz="2000" dirty="0"/>
              <a:t> a </a:t>
            </a:r>
            <a:r>
              <a:rPr lang="ru-RU" sz="2000" dirty="0" err="1"/>
              <a:t>ship</a:t>
            </a:r>
            <a:r>
              <a:rPr lang="ru-RU" sz="2000" dirty="0"/>
              <a:t> </a:t>
            </a:r>
            <a:r>
              <a:rPr lang="ru-RU" sz="2000" dirty="0" err="1"/>
              <a:t>computer</a:t>
            </a:r>
            <a:r>
              <a:rPr lang="ru-RU" sz="2000" dirty="0"/>
              <a:t> </a:t>
            </a:r>
            <a:r>
              <a:rPr lang="ru-RU" sz="2000" dirty="0" err="1"/>
              <a:t>begins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 </a:t>
            </a:r>
            <a:r>
              <a:rPr lang="ru-RU" sz="2000" dirty="0" err="1"/>
              <a:t>shout</a:t>
            </a:r>
            <a:r>
              <a:rPr lang="ru-RU" sz="2000" dirty="0"/>
              <a:t> 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adjacent</a:t>
            </a:r>
            <a:r>
              <a:rPr lang="ru-RU" sz="2000" dirty="0"/>
              <a:t> </a:t>
            </a:r>
            <a:r>
              <a:rPr lang="ru-RU" sz="2000" dirty="0" err="1"/>
              <a:t>cells</a:t>
            </a:r>
            <a:r>
              <a:rPr lang="ru-RU" sz="20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2622" y="3203015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Х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1376" y="3203015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570130" y="3203015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108884" y="3203015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Oval 10"/>
          <p:cNvSpPr/>
          <p:nvPr/>
        </p:nvSpPr>
        <p:spPr>
          <a:xfrm>
            <a:off x="1164850" y="3364817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1647481" y="2866403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2622" y="4948784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Х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31376" y="4948784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Х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70130" y="4948784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108884" y="4948784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1164850" y="5110586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1647481" y="4612172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2172788" y="5090196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47481" y="5593976"/>
            <a:ext cx="1703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01353" y="4823658"/>
            <a:ext cx="754380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ru-RU" sz="2000" dirty="0" err="1"/>
              <a:t>If</a:t>
            </a:r>
            <a:r>
              <a:rPr lang="ru-RU" sz="2000" dirty="0"/>
              <a:t> </a:t>
            </a:r>
            <a:r>
              <a:rPr lang="ru-RU" sz="2000" dirty="0" err="1"/>
              <a:t>computer</a:t>
            </a:r>
            <a:r>
              <a:rPr lang="ru-RU" sz="2000" dirty="0"/>
              <a:t> </a:t>
            </a:r>
            <a:r>
              <a:rPr lang="ru-RU" sz="2000" dirty="0" err="1"/>
              <a:t>hits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 </a:t>
            </a:r>
            <a:r>
              <a:rPr lang="ru-RU" sz="2000" dirty="0" err="1"/>
              <a:t>ship</a:t>
            </a:r>
            <a:r>
              <a:rPr lang="ru-RU" sz="2000" dirty="0"/>
              <a:t> </a:t>
            </a:r>
            <a:r>
              <a:rPr lang="ru-RU" sz="2000" dirty="0" err="1"/>
              <a:t>second</a:t>
            </a:r>
            <a:r>
              <a:rPr lang="ru-RU" sz="2000" dirty="0"/>
              <a:t> </a:t>
            </a:r>
            <a:r>
              <a:rPr lang="ru-RU" sz="2000" dirty="0" err="1"/>
              <a:t>time</a:t>
            </a:r>
            <a:r>
              <a:rPr lang="ru-RU" sz="2000" dirty="0"/>
              <a:t> </a:t>
            </a:r>
            <a:r>
              <a:rPr lang="ru-RU" sz="2000" dirty="0" err="1"/>
              <a:t>it</a:t>
            </a:r>
            <a:r>
              <a:rPr lang="ru-RU" sz="2000" dirty="0"/>
              <a:t> </a:t>
            </a:r>
            <a:r>
              <a:rPr lang="ru-RU" sz="2000" dirty="0" err="1"/>
              <a:t>defines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ship</a:t>
            </a:r>
            <a:r>
              <a:rPr lang="ru-RU" sz="2000" dirty="0"/>
              <a:t> </a:t>
            </a:r>
            <a:r>
              <a:rPr lang="ru-RU" sz="2000" dirty="0" err="1"/>
              <a:t>as</a:t>
            </a:r>
            <a:r>
              <a:rPr lang="ru-RU" sz="2000" dirty="0"/>
              <a:t> </a:t>
            </a:r>
            <a:r>
              <a:rPr lang="ru-RU" sz="2000" dirty="0" err="1"/>
              <a:t>vertical</a:t>
            </a:r>
            <a:r>
              <a:rPr lang="ru-RU" sz="2000" dirty="0"/>
              <a:t> </a:t>
            </a:r>
            <a:r>
              <a:rPr lang="ru-RU" sz="2000" dirty="0" err="1"/>
              <a:t>or</a:t>
            </a:r>
            <a:r>
              <a:rPr lang="ru-RU" sz="2000" dirty="0"/>
              <a:t> </a:t>
            </a:r>
            <a:r>
              <a:rPr lang="ru-RU" sz="2000" dirty="0" err="1"/>
              <a:t>horisontal</a:t>
            </a:r>
            <a:r>
              <a:rPr lang="ru-RU" sz="2000" dirty="0"/>
              <a:t> </a:t>
            </a:r>
            <a:r>
              <a:rPr lang="ru-RU" sz="2000" dirty="0" err="1"/>
              <a:t>and</a:t>
            </a:r>
            <a:r>
              <a:rPr lang="ru-RU" sz="2000" dirty="0"/>
              <a:t> </a:t>
            </a:r>
            <a:r>
              <a:rPr lang="ru-RU" sz="2000" dirty="0" err="1"/>
              <a:t>shoots</a:t>
            </a:r>
            <a:r>
              <a:rPr lang="ru-RU" sz="2000" dirty="0"/>
              <a:t> 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one</a:t>
            </a:r>
            <a:r>
              <a:rPr lang="ru-RU" sz="2000" dirty="0"/>
              <a:t> 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 </a:t>
            </a:r>
            <a:r>
              <a:rPr lang="ru-RU" sz="2000" dirty="0" err="1"/>
              <a:t>directions</a:t>
            </a:r>
            <a:r>
              <a:rPr lang="ru-RU" sz="2000" dirty="0"/>
              <a:t>.</a:t>
            </a:r>
            <a:endParaRPr lang="ru-RU" sz="2000" dirty="0">
              <a:cs typeface="Calibri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647481" y="3371571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656602" y="5110586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70578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Computer's</a:t>
            </a:r>
            <a:r>
              <a:rPr lang="ru-RU" dirty="0"/>
              <a:t> </a:t>
            </a:r>
            <a:r>
              <a:rPr lang="ru-RU" dirty="0" err="1"/>
              <a:t>logic</a:t>
            </a:r>
            <a:endParaRPr lang="en-US" dirty="0" err="1"/>
          </a:p>
        </p:txBody>
      </p:sp>
      <p:sp>
        <p:nvSpPr>
          <p:cNvPr id="4" name="Rectangle 3"/>
          <p:cNvSpPr/>
          <p:nvPr/>
        </p:nvSpPr>
        <p:spPr>
          <a:xfrm>
            <a:off x="4316505" y="2802349"/>
            <a:ext cx="732864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ru-RU" sz="2000" dirty="0"/>
              <a:t>If one of the next shots was missed – computer starts to fire in </a:t>
            </a:r>
            <a:r>
              <a:rPr lang="ru-RU" sz="2000"/>
              <a:t>opposite direction and finally destroys the ship.</a:t>
            </a:r>
            <a:endParaRPr lang="ru-RU" sz="200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1376" y="2907181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Х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2622" y="2911786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Х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0130" y="2907181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Х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8884" y="2907181"/>
            <a:ext cx="484530" cy="48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Х</a:t>
            </a:r>
          </a:p>
        </p:txBody>
      </p:sp>
      <p:sp>
        <p:nvSpPr>
          <p:cNvPr id="11" name="Oval 10"/>
          <p:cNvSpPr/>
          <p:nvPr/>
        </p:nvSpPr>
        <p:spPr>
          <a:xfrm>
            <a:off x="2711542" y="3062040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2169644" y="2570569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2622" y="4854655"/>
            <a:ext cx="484530" cy="4845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1376" y="4854655"/>
            <a:ext cx="484530" cy="4845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15" name="Rectangle 14"/>
          <p:cNvSpPr/>
          <p:nvPr/>
        </p:nvSpPr>
        <p:spPr>
          <a:xfrm>
            <a:off x="2570130" y="4854655"/>
            <a:ext cx="484530" cy="4845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108884" y="4854655"/>
            <a:ext cx="484530" cy="4845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1725141" y="465407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57050" y="3563471"/>
            <a:ext cx="12391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16505" y="4881929"/>
            <a:ext cx="732864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2000"/>
              <a:t>After destroying the ship, it becomes red and dots appears around it.</a:t>
            </a:r>
            <a:endParaRPr lang="ru-RU" sz="2000">
              <a:cs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50296" y="3068982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3748273" y="3068982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5" name="Oval 24"/>
          <p:cNvSpPr/>
          <p:nvPr/>
        </p:nvSpPr>
        <p:spPr>
          <a:xfrm>
            <a:off x="2183091" y="3067268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647481" y="3715871"/>
            <a:ext cx="2192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57906" y="3062039"/>
            <a:ext cx="174811" cy="174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2265218" y="4658558"/>
            <a:ext cx="50291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2791619" y="4647308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/>
          <p:cNvSpPr/>
          <p:nvPr/>
        </p:nvSpPr>
        <p:spPr>
          <a:xfrm>
            <a:off x="3320535" y="4651791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/>
          <p:cNvSpPr/>
          <p:nvPr/>
        </p:nvSpPr>
        <p:spPr>
          <a:xfrm>
            <a:off x="3836004" y="4656274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/>
          <p:cNvSpPr/>
          <p:nvPr/>
        </p:nvSpPr>
        <p:spPr>
          <a:xfrm>
            <a:off x="1222802" y="4651791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/>
          <p:cNvSpPr/>
          <p:nvPr/>
        </p:nvSpPr>
        <p:spPr>
          <a:xfrm>
            <a:off x="1716177" y="55191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>
            <a:off x="2256254" y="5523649"/>
            <a:ext cx="50291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>
            <a:off x="2796102" y="5512399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Oval 42"/>
          <p:cNvSpPr/>
          <p:nvPr/>
        </p:nvSpPr>
        <p:spPr>
          <a:xfrm>
            <a:off x="3311571" y="5516882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Oval 43"/>
          <p:cNvSpPr/>
          <p:nvPr/>
        </p:nvSpPr>
        <p:spPr>
          <a:xfrm>
            <a:off x="3827040" y="5521365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Oval 44"/>
          <p:cNvSpPr/>
          <p:nvPr/>
        </p:nvSpPr>
        <p:spPr>
          <a:xfrm>
            <a:off x="1213838" y="5516882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val 45"/>
          <p:cNvSpPr/>
          <p:nvPr/>
        </p:nvSpPr>
        <p:spPr>
          <a:xfrm>
            <a:off x="3831523" y="5082097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Oval 46"/>
          <p:cNvSpPr/>
          <p:nvPr/>
        </p:nvSpPr>
        <p:spPr>
          <a:xfrm>
            <a:off x="1200385" y="5086580"/>
            <a:ext cx="55320" cy="502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453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D5D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D5D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D5D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D5D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3" grpId="0" animBg="1"/>
      <p:bldP spid="24" grpId="0" animBg="1"/>
      <p:bldP spid="25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End of the game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1" y="1785230"/>
            <a:ext cx="6245410" cy="3218569"/>
          </a:xfrm>
        </p:spPr>
      </p:pic>
      <p:sp>
        <p:nvSpPr>
          <p:cNvPr id="5" name="TextBox 4"/>
          <p:cNvSpPr txBox="1"/>
          <p:nvPr/>
        </p:nvSpPr>
        <p:spPr>
          <a:xfrm>
            <a:off x="8089900" y="2224487"/>
            <a:ext cx="33655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dirty="0"/>
              <a:t>At the end of the game there will be information about the game, </a:t>
            </a:r>
            <a:r>
              <a:rPr lang="ru-RU"/>
              <a:t>your score and top-5 players with their score.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3" y="3062867"/>
            <a:ext cx="6241195" cy="32284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9900" y="4403635"/>
            <a:ext cx="33655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/>
              <a:t>Also, if you get on the top-5, you will be asked to input your name to save your result.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11585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Course Project</vt:lpstr>
      <vt:lpstr>PowerPoint Presentation</vt:lpstr>
      <vt:lpstr>Settings window</vt:lpstr>
      <vt:lpstr>Ships placement</vt:lpstr>
      <vt:lpstr>Game process</vt:lpstr>
      <vt:lpstr>Definitions</vt:lpstr>
      <vt:lpstr>Computer's logic</vt:lpstr>
      <vt:lpstr>Computer's logic</vt:lpstr>
      <vt:lpstr>End of the game</vt:lpstr>
      <vt:lpstr>End of the game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Viktor</dc:creator>
  <cp:lastModifiedBy>MA</cp:lastModifiedBy>
  <cp:revision>233</cp:revision>
  <dcterms:created xsi:type="dcterms:W3CDTF">2017-11-02T08:00:45Z</dcterms:created>
  <dcterms:modified xsi:type="dcterms:W3CDTF">2019-01-19T21:07:55Z</dcterms:modified>
</cp:coreProperties>
</file>