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68F47-4D7A-4BFD-843C-882AB52D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A6A5F-AA4C-4FA7-8B2D-49A9C5FAA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034C7-A753-4B36-AF0E-8335451A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BE59C-232B-460E-AE4C-48CE3CF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657FF-49F5-4A68-9129-5CD01D37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2C745-9265-4374-94BA-C3AF7531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8840C2-B3CE-40CD-92F5-B3300272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7F38B-8BEC-4CEC-9803-596B6E6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7C24B-D331-45A4-9CE6-95270C5A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40BF0-0044-4EE5-B6D8-0A1AF82F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55E31C-26D8-44B2-9D5B-B5622262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5AE2D-9D50-4F0C-8CE9-1DCBE1B1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9A190-3D0E-425B-BFBD-ABB0131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3A883-B034-45F8-9FE9-FF4AC1ED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62B814-C3A1-4DAF-B7B3-D469AD6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A3AD2-FDA1-44CA-A224-D26BB3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B379-E936-42C8-8093-700B1EA2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1EAC9-9A44-4F08-835E-5E666EA3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F1986-08B3-4952-9905-90192D63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A1A11-86AF-4E1F-868B-54A071BD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1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8986E-928E-4015-BE6E-972B466B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41C2ED-C5E0-4B8E-A301-EA0C7B9E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F6BBB-ADFE-4784-90AA-4808A53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02875-C074-4EB0-9135-0FA659E4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A687F-29C3-4F00-95CB-395AE145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3E054-9B10-4477-B49C-9700A398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C1F10-09E1-4A73-8970-8330DB6E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7342A5-9D83-4F4C-875C-6CCD44EC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07FF9-28B3-4E9B-B120-3CDC687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517D24-B9FF-4111-B00F-0C087852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989C2B-AAC5-4758-92EA-A18709CD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B19EE-A289-4806-87C8-87C20AF0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E5AD8-F722-4C66-927C-33DE380D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E74CDA-3F51-4F80-95B7-7E56B4CB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EC213C-7A20-4BF9-BBD6-9D2CBCEC4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C6D071-8B5D-4422-909F-57177F034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06CF60-9C0F-4AA6-AB00-4D28220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1606B0-733C-47F4-968E-10E1476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9B8833-1B36-4AF1-9C05-AB524A4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0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0F88-3DF9-4773-95D0-A0759D82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9AF8CD-35FD-459C-A6D8-74F9203A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8C8F41-0112-4BBA-A4C5-402DB110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78CED-5AE4-4283-863A-A0C5854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2FC8B-BC3D-4BEF-AD01-CF9607D1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2C7AC0-417F-4877-9ED1-1F6282A4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487DD9-6297-41A6-A37D-EBBFA39A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9FE52-D8C1-47EB-B329-1771DC82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DA17F-0D49-4F14-90C8-727D1FC0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9DE05A-B0E5-47AF-A926-A67E58DD5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E2D11-964C-41A6-9FA4-C4B0506F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9AB9C1-8E61-4F29-81BB-747D1E0D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D1C675-D172-4069-A102-1C21D1B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4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1FA6-AD46-4176-953F-B54AEEED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8304F5-74DC-4EAE-AC8C-EE6EE050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CCE95C-FF41-4447-A386-E95AC8DE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4BAB50-8F59-46F4-A2E3-1BB133DB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71589-D6EF-42CC-BF24-61EB3E5C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B3A790-0DA2-454C-A5E4-86ED31C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FB316-0AF0-4672-8B52-54FB67C0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D5974-7BBA-4A69-96B8-B810F2A8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5F797A-E706-468A-8222-FFC22762F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E742-0AE1-4418-B221-C0D47C07CDA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7538B-383F-45D0-876C-DC819481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6D309-7D3D-4AA9-B7EC-82604E8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1E8F-915F-4E9F-9B76-AA21E39F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26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C92DD-5142-4BDD-B081-82E9D01B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7DC08E-44DB-4E45-82DD-784CB54A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для разработчиков</a:t>
            </a:r>
          </a:p>
        </p:txBody>
      </p:sp>
    </p:spTree>
    <p:extLst>
      <p:ext uri="{BB962C8B-B14F-4D97-AF65-F5344CB8AC3E}">
        <p14:creationId xmlns:p14="http://schemas.microsoft.com/office/powerpoint/2010/main" val="5610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57095-5C46-4A61-971C-A1353EA3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6221F-B7AA-486C-8823-FC927F08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Приложение для </a:t>
            </a:r>
            <a:r>
              <a:rPr lang="ru-RU" sz="2000"/>
              <a:t>магазина кроссовок.</a:t>
            </a:r>
            <a:endParaRPr lang="en-US" sz="2000"/>
          </a:p>
          <a:p>
            <a:pPr marL="0" indent="0">
              <a:buNone/>
            </a:pPr>
            <a:r>
              <a:rPr lang="ru-RU" sz="2000" dirty="0"/>
              <a:t>Приложение реализовано с использованием </a:t>
            </a:r>
            <a:r>
              <a:rPr lang="en-US" sz="2000" dirty="0"/>
              <a:t>React Native.</a:t>
            </a:r>
          </a:p>
          <a:p>
            <a:pPr marL="0" indent="0">
              <a:buNone/>
            </a:pPr>
            <a:r>
              <a:rPr lang="ru-RU" sz="2000" dirty="0"/>
              <a:t>В приложении реализованы почти все страницы из </a:t>
            </a:r>
            <a:r>
              <a:rPr lang="ru-RU" sz="2000" dirty="0" err="1"/>
              <a:t>фигмы</a:t>
            </a:r>
            <a:r>
              <a:rPr lang="ru-RU" sz="2000" dirty="0"/>
              <a:t>, кроме </a:t>
            </a:r>
            <a:r>
              <a:rPr lang="en-US" sz="2000" dirty="0"/>
              <a:t>Checkout, Details, Side Menu </a:t>
            </a:r>
            <a:r>
              <a:rPr lang="ru-RU" sz="2000" dirty="0"/>
              <a:t>и </a:t>
            </a:r>
            <a:r>
              <a:rPr lang="en-US" sz="2000" dirty="0"/>
              <a:t>Orders.</a:t>
            </a:r>
          </a:p>
          <a:p>
            <a:pPr marL="0" indent="0">
              <a:buNone/>
            </a:pPr>
            <a:r>
              <a:rPr lang="ru-RU" sz="2000" dirty="0"/>
              <a:t>В качестве </a:t>
            </a:r>
            <a:r>
              <a:rPr lang="en-US" sz="2000" dirty="0"/>
              <a:t>UI </a:t>
            </a:r>
            <a:r>
              <a:rPr lang="ru-RU" sz="2000" dirty="0"/>
              <a:t>фреймворка выбрал </a:t>
            </a:r>
            <a:r>
              <a:rPr lang="en-US" sz="2000" dirty="0" err="1"/>
              <a:t>NativeBase</a:t>
            </a:r>
            <a:r>
              <a:rPr lang="en-US" sz="2000" dirty="0"/>
              <a:t> (</a:t>
            </a:r>
            <a:r>
              <a:rPr lang="ru-RU" sz="2000" dirty="0"/>
              <a:t>так как он похож на </a:t>
            </a:r>
            <a:r>
              <a:rPr lang="en-US" sz="2000" dirty="0"/>
              <a:t>Chakra-UI, </a:t>
            </a:r>
            <a:r>
              <a:rPr lang="ru-RU" sz="2000" dirty="0"/>
              <a:t>а к нему я привык так как работал ранее только с вебом)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навигации использовал </a:t>
            </a:r>
            <a:r>
              <a:rPr lang="en-US" sz="2000" dirty="0"/>
              <a:t>react-native-router.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64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684BF-8411-4D41-A099-49BF83B1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99E96-2A14-46D9-8097-54A6C622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Структура крайне простая и стандартная для </a:t>
            </a:r>
            <a:r>
              <a:rPr lang="en-US" sz="1600" dirty="0"/>
              <a:t>React </a:t>
            </a:r>
            <a:r>
              <a:rPr lang="ru-RU" sz="1600" dirty="0"/>
              <a:t>приложений.</a:t>
            </a:r>
          </a:p>
          <a:p>
            <a:pPr marL="0" indent="0">
              <a:buNone/>
            </a:pPr>
            <a:r>
              <a:rPr lang="ru-RU" sz="1600" dirty="0"/>
              <a:t>В  каталоге </a:t>
            </a:r>
            <a:r>
              <a:rPr lang="en-US" sz="1600" dirty="0"/>
              <a:t>/ </a:t>
            </a:r>
            <a:r>
              <a:rPr lang="ru-RU" sz="1600" dirty="0"/>
              <a:t>хранятся </a:t>
            </a:r>
            <a:r>
              <a:rPr lang="en-US" sz="1600" dirty="0" err="1"/>
              <a:t>package.json</a:t>
            </a:r>
            <a:r>
              <a:rPr lang="en-US" sz="1600" dirty="0"/>
              <a:t>, </a:t>
            </a:r>
            <a:r>
              <a:rPr lang="ru-RU" sz="1600" dirty="0"/>
              <a:t>нужные конфиги для библиотек</a:t>
            </a:r>
            <a:r>
              <a:rPr lang="en-US" sz="1600" dirty="0"/>
              <a:t>, </a:t>
            </a:r>
            <a:r>
              <a:rPr lang="en-US" sz="1600" dirty="0" err="1"/>
              <a:t>app.json</a:t>
            </a:r>
            <a:r>
              <a:rPr lang="en-US" sz="1600" dirty="0"/>
              <a:t>, </a:t>
            </a:r>
            <a:r>
              <a:rPr lang="ru-RU" sz="1600" dirty="0"/>
              <a:t>а так же главный файл </a:t>
            </a:r>
            <a:r>
              <a:rPr lang="en-US" sz="1600" dirty="0"/>
              <a:t>index.js</a:t>
            </a:r>
            <a:r>
              <a:rPr lang="ru-RU" sz="1600" dirty="0"/>
              <a:t>, который подгружает </a:t>
            </a:r>
            <a:r>
              <a:rPr lang="en-US" sz="1600" dirty="0" err="1"/>
              <a:t>App.tsx</a:t>
            </a:r>
            <a:r>
              <a:rPr lang="en-US" sz="1600" dirty="0"/>
              <a:t> </a:t>
            </a:r>
            <a:r>
              <a:rPr lang="ru-RU" sz="1600" dirty="0"/>
              <a:t>из 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ru-RU" sz="1600" dirty="0"/>
              <a:t>В 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 </a:t>
            </a:r>
            <a:r>
              <a:rPr lang="ru-RU" sz="1600" dirty="0"/>
              <a:t>хранится весь код приложения</a:t>
            </a:r>
            <a:r>
              <a:rPr lang="en-US" sz="1600" dirty="0"/>
              <a:t>, </a:t>
            </a:r>
            <a:r>
              <a:rPr lang="ru-RU" sz="1600" dirty="0"/>
              <a:t>с очень простой структурой</a:t>
            </a:r>
            <a:r>
              <a:rPr lang="en-US" sz="1600" dirty="0"/>
              <a:t>:</a:t>
            </a:r>
          </a:p>
          <a:p>
            <a:r>
              <a:rPr lang="en-US" sz="1400" dirty="0" err="1"/>
              <a:t>App.tsx</a:t>
            </a:r>
            <a:r>
              <a:rPr lang="ru-RU" sz="1400" dirty="0"/>
              <a:t> - компонент, который подгружает </a:t>
            </a:r>
            <a:r>
              <a:rPr lang="ru-RU" sz="1400" dirty="0" err="1"/>
              <a:t>основые</a:t>
            </a:r>
            <a:r>
              <a:rPr lang="ru-RU" sz="1400" dirty="0"/>
              <a:t> библиотеки и создает систему навигации.</a:t>
            </a:r>
          </a:p>
          <a:p>
            <a:r>
              <a:rPr lang="en-US" sz="1400" dirty="0" err="1"/>
              <a:t>data.ts</a:t>
            </a:r>
            <a:r>
              <a:rPr lang="en-US" sz="1400" dirty="0"/>
              <a:t> </a:t>
            </a:r>
            <a:r>
              <a:rPr lang="ru-RU" sz="1400" dirty="0"/>
              <a:t>- данные, которые используются вместе </a:t>
            </a:r>
            <a:r>
              <a:rPr lang="en-US" sz="1400" dirty="0" err="1"/>
              <a:t>api</a:t>
            </a:r>
            <a:r>
              <a:rPr lang="en-US" sz="1400" dirty="0"/>
              <a:t>.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utils</a:t>
            </a:r>
            <a:r>
              <a:rPr lang="en-US" sz="1400" dirty="0"/>
              <a:t> – </a:t>
            </a:r>
            <a:r>
              <a:rPr lang="ru-RU" sz="1400" dirty="0"/>
              <a:t>нужные утилиты для работы приложения </a:t>
            </a:r>
          </a:p>
          <a:p>
            <a:r>
              <a:rPr lang="en-US" sz="1400" dirty="0"/>
              <a:t>/assets –</a:t>
            </a:r>
            <a:r>
              <a:rPr lang="ru-RU" sz="1400" dirty="0"/>
              <a:t> </a:t>
            </a:r>
            <a:r>
              <a:rPr lang="ru-RU" sz="1400" dirty="0" err="1"/>
              <a:t>ассеты</a:t>
            </a:r>
            <a:r>
              <a:rPr lang="ru-RU" sz="1400" dirty="0"/>
              <a:t> нужные для работы приложения (изображения, иконки)</a:t>
            </a:r>
          </a:p>
          <a:p>
            <a:r>
              <a:rPr lang="en-US" sz="1400" dirty="0"/>
              <a:t>/components – </a:t>
            </a:r>
            <a:r>
              <a:rPr lang="en-US" sz="1400" dirty="0" err="1"/>
              <a:t>ui</a:t>
            </a:r>
            <a:r>
              <a:rPr lang="en-US" sz="1400" dirty="0"/>
              <a:t>-</a:t>
            </a:r>
            <a:r>
              <a:rPr lang="ru-RU" sz="1400" dirty="0"/>
              <a:t>компоненты, которые используются внутри приложения (например</a:t>
            </a:r>
            <a:r>
              <a:rPr lang="en-US" sz="1400" dirty="0"/>
              <a:t>: </a:t>
            </a:r>
            <a:r>
              <a:rPr lang="ru-RU" sz="1400" dirty="0"/>
              <a:t>товар в корзине)</a:t>
            </a:r>
          </a:p>
          <a:p>
            <a:r>
              <a:rPr lang="en-US" sz="1400" dirty="0"/>
              <a:t>/pages – </a:t>
            </a:r>
            <a:r>
              <a:rPr lang="ru-RU" sz="1400" dirty="0"/>
              <a:t>все страницы в приложении</a:t>
            </a:r>
          </a:p>
          <a:p>
            <a:r>
              <a:rPr lang="en-US" sz="1400" dirty="0"/>
              <a:t>/providers </a:t>
            </a:r>
            <a:r>
              <a:rPr lang="ru-RU" sz="1400" dirty="0"/>
              <a:t>– провайдеры, нужные для работы приложения (в данном случае провайдер для работы контекста).</a:t>
            </a:r>
          </a:p>
          <a:p>
            <a:pPr marL="0" indent="0">
              <a:buNone/>
            </a:pPr>
            <a:r>
              <a:rPr lang="ru-RU" sz="1600" dirty="0"/>
              <a:t>В </a:t>
            </a:r>
            <a:r>
              <a:rPr lang="en-US" sz="1600" dirty="0"/>
              <a:t>/android </a:t>
            </a:r>
            <a:r>
              <a:rPr lang="ru-RU" sz="1600" dirty="0"/>
              <a:t>и </a:t>
            </a:r>
            <a:r>
              <a:rPr lang="en-US" sz="1600" dirty="0"/>
              <a:t>/</a:t>
            </a:r>
            <a:r>
              <a:rPr lang="en-US" sz="1600" dirty="0" err="1"/>
              <a:t>ios</a:t>
            </a:r>
            <a:r>
              <a:rPr lang="en-US" sz="1600" dirty="0"/>
              <a:t> </a:t>
            </a:r>
            <a:r>
              <a:rPr lang="ru-RU" sz="1600" dirty="0"/>
              <a:t>хранятся файлы, нужные для компиляции под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5428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5EAC6-B4BF-4434-B991-B21C82C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23BBF-1120-4E58-AF63-4488AA52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native-base – UI </a:t>
            </a:r>
            <a:r>
              <a:rPr lang="ru-RU" sz="2000" dirty="0"/>
              <a:t>фреймворк</a:t>
            </a:r>
            <a:endParaRPr lang="en-US" sz="2000" dirty="0"/>
          </a:p>
          <a:p>
            <a:r>
              <a:rPr lang="en-US" sz="2000" dirty="0"/>
              <a:t>@react-native-async-storage/async-storage – </a:t>
            </a:r>
            <a:r>
              <a:rPr lang="ru-RU" sz="2000" dirty="0"/>
              <a:t>библиотека для работы с хранилищем</a:t>
            </a:r>
          </a:p>
          <a:p>
            <a:r>
              <a:rPr lang="en-US" sz="2000" dirty="0" err="1"/>
              <a:t>axios</a:t>
            </a:r>
            <a:r>
              <a:rPr lang="en-US" sz="2000" dirty="0"/>
              <a:t> </a:t>
            </a:r>
            <a:r>
              <a:rPr lang="ru-RU" sz="2000" dirty="0"/>
              <a:t>– библиотека для отправки </a:t>
            </a:r>
            <a:r>
              <a:rPr lang="en-US" sz="2000" dirty="0"/>
              <a:t>http-</a:t>
            </a:r>
            <a:r>
              <a:rPr lang="ru-RU" sz="2000" dirty="0"/>
              <a:t>запросов</a:t>
            </a:r>
          </a:p>
          <a:p>
            <a:r>
              <a:rPr lang="en-US" sz="2000" dirty="0"/>
              <a:t>react-router-native</a:t>
            </a:r>
            <a:r>
              <a:rPr lang="ru-RU" sz="2000" dirty="0"/>
              <a:t> – библиотека для </a:t>
            </a:r>
            <a:r>
              <a:rPr lang="ru-RU" sz="2000" dirty="0" err="1"/>
              <a:t>роутинга</a:t>
            </a:r>
            <a:r>
              <a:rPr lang="ru-RU" sz="2000" dirty="0"/>
              <a:t> в приложении</a:t>
            </a:r>
          </a:p>
          <a:p>
            <a:r>
              <a:rPr lang="en-US" sz="2000" dirty="0"/>
              <a:t>react-native-gesture-handler</a:t>
            </a:r>
            <a:r>
              <a:rPr lang="ru-RU" sz="2000" dirty="0"/>
              <a:t> – библиотека для работы с жестами</a:t>
            </a:r>
          </a:p>
          <a:p>
            <a:r>
              <a:rPr lang="en-US" sz="2000" dirty="0"/>
              <a:t>react-native-linear-gradient</a:t>
            </a:r>
            <a:r>
              <a:rPr lang="ru-RU" sz="2000" dirty="0"/>
              <a:t> – библиотека для создания градиентов</a:t>
            </a:r>
          </a:p>
          <a:p>
            <a:r>
              <a:rPr lang="en-US" sz="2000" dirty="0"/>
              <a:t>react-native-</a:t>
            </a:r>
            <a:r>
              <a:rPr lang="en-US" sz="2000" dirty="0" err="1"/>
              <a:t>svg</a:t>
            </a:r>
            <a:r>
              <a:rPr lang="ru-RU" sz="2000" dirty="0"/>
              <a:t> – библиотека для рендеринга </a:t>
            </a:r>
            <a:r>
              <a:rPr lang="en-US" sz="2000"/>
              <a:t>svg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9778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279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Приложение</vt:lpstr>
      <vt:lpstr>О приложении</vt:lpstr>
      <vt:lpstr>Структура</vt:lpstr>
      <vt:lpstr>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</dc:title>
  <dc:creator>administrator</dc:creator>
  <cp:lastModifiedBy>administrator</cp:lastModifiedBy>
  <cp:revision>5</cp:revision>
  <dcterms:created xsi:type="dcterms:W3CDTF">2025-03-07T09:30:02Z</dcterms:created>
  <dcterms:modified xsi:type="dcterms:W3CDTF">2025-03-07T10:08:23Z</dcterms:modified>
</cp:coreProperties>
</file>